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8"/>
  </p:notesMasterIdLst>
  <p:sldIdLst>
    <p:sldId id="258" r:id="rId5"/>
    <p:sldId id="264" r:id="rId6"/>
    <p:sldId id="259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1" r:id="rId23"/>
    <p:sldId id="280" r:id="rId24"/>
    <p:sldId id="282" r:id="rId25"/>
    <p:sldId id="284" r:id="rId26"/>
    <p:sldId id="283" r:id="rId27"/>
  </p:sldIdLst>
  <p:sldSz cx="12192000" cy="6858000"/>
  <p:notesSz cx="6858000" cy="9144000"/>
  <p:embeddedFontLst>
    <p:embeddedFont>
      <p:font typeface="Poppins" panose="00000500000000000000" pitchFamily="2" charset="0"/>
      <p:regular r:id="rId29"/>
      <p:bold r:id="rId30"/>
      <p:italic r:id="rId31"/>
      <p:boldItalic r:id="rId32"/>
    </p:embeddedFont>
    <p:embeddedFont>
      <p:font typeface="Poppins Black" panose="00000A00000000000000" pitchFamily="2" charset="0"/>
      <p:bold r:id="rId33"/>
      <p:boldItalic r:id="rId34"/>
    </p:embeddedFont>
    <p:embeddedFont>
      <p:font typeface="Segoe UI" panose="020B0502040204020203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y Otto" userId="2bea93bf556f4790" providerId="LiveId" clId="{42F87A3F-0F59-4A38-8DDE-E864DE19DE99}"/>
    <pc:docChg chg="modSld">
      <pc:chgData name="Kelly Otto" userId="2bea93bf556f4790" providerId="LiveId" clId="{42F87A3F-0F59-4A38-8DDE-E864DE19DE99}" dt="2025-03-27T19:46:02.666" v="6" actId="1076"/>
      <pc:docMkLst>
        <pc:docMk/>
      </pc:docMkLst>
      <pc:sldChg chg="modSp mod">
        <pc:chgData name="Kelly Otto" userId="2bea93bf556f4790" providerId="LiveId" clId="{42F87A3F-0F59-4A38-8DDE-E864DE19DE99}" dt="2025-03-27T19:46:02.666" v="6" actId="1076"/>
        <pc:sldMkLst>
          <pc:docMk/>
          <pc:sldMk cId="1895159270" sldId="264"/>
        </pc:sldMkLst>
        <pc:spChg chg="mod">
          <ac:chgData name="Kelly Otto" userId="2bea93bf556f4790" providerId="LiveId" clId="{42F87A3F-0F59-4A38-8DDE-E864DE19DE99}" dt="2025-03-27T19:46:02.666" v="6" actId="1076"/>
          <ac:spMkLst>
            <pc:docMk/>
            <pc:sldMk cId="1895159270" sldId="264"/>
            <ac:spMk id="2" creationId="{53DEF426-0C24-0A7F-B321-9D42E2B8262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C2B867-6065-48E6-910F-926228DE4479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20BD291-58D2-4BB9-BE9C-E9F6328AEA0D}">
      <dgm:prSet phldrT="[Text]"/>
      <dgm:spPr/>
      <dgm:t>
        <a:bodyPr/>
        <a:lstStyle/>
        <a:p>
          <a:r>
            <a:rPr lang="en-US" dirty="0">
              <a:latin typeface="+mj-lt"/>
            </a:rPr>
            <a:t>Colorimetric</a:t>
          </a:r>
        </a:p>
        <a:p>
          <a:r>
            <a:rPr lang="en-US" dirty="0">
              <a:latin typeface="+mj-lt"/>
            </a:rPr>
            <a:t>Method</a:t>
          </a:r>
        </a:p>
      </dgm:t>
    </dgm:pt>
    <dgm:pt modelId="{699B97CB-012F-4D63-BD30-DAEF885D512A}" type="parTrans" cxnId="{F0B7835F-47E4-4803-8045-C41D95346E06}">
      <dgm:prSet/>
      <dgm:spPr/>
      <dgm:t>
        <a:bodyPr/>
        <a:lstStyle/>
        <a:p>
          <a:endParaRPr lang="en-US"/>
        </a:p>
      </dgm:t>
    </dgm:pt>
    <dgm:pt modelId="{83603093-9DC4-4FBF-8FAC-F2144B0113BB}" type="sibTrans" cxnId="{F0B7835F-47E4-4803-8045-C41D95346E06}">
      <dgm:prSet/>
      <dgm:spPr/>
      <dgm:t>
        <a:bodyPr/>
        <a:lstStyle/>
        <a:p>
          <a:endParaRPr lang="en-US"/>
        </a:p>
      </dgm:t>
    </dgm:pt>
    <dgm:pt modelId="{AB651E83-BA86-4D63-AA7E-F788D67C93BC}">
      <dgm:prSet phldrT="[Text]"/>
      <dgm:spPr/>
      <dgm:t>
        <a:bodyPr/>
        <a:lstStyle/>
        <a:p>
          <a:r>
            <a:rPr lang="en-US" dirty="0">
              <a:latin typeface="+mj-lt"/>
            </a:rPr>
            <a:t>Simple “qualitative” test</a:t>
          </a:r>
        </a:p>
      </dgm:t>
    </dgm:pt>
    <dgm:pt modelId="{5A1110D2-F621-4F7E-B72E-75A043305BFB}" type="parTrans" cxnId="{A4CF2031-AA54-4AFD-944E-C37D8EF1104C}">
      <dgm:prSet/>
      <dgm:spPr/>
      <dgm:t>
        <a:bodyPr/>
        <a:lstStyle/>
        <a:p>
          <a:endParaRPr lang="en-US"/>
        </a:p>
      </dgm:t>
    </dgm:pt>
    <dgm:pt modelId="{5FBE8E30-AF34-438B-8A34-58915BFBE501}" type="sibTrans" cxnId="{A4CF2031-AA54-4AFD-944E-C37D8EF1104C}">
      <dgm:prSet/>
      <dgm:spPr/>
      <dgm:t>
        <a:bodyPr/>
        <a:lstStyle/>
        <a:p>
          <a:endParaRPr lang="en-US"/>
        </a:p>
      </dgm:t>
    </dgm:pt>
    <dgm:pt modelId="{8D1B8B3E-B0F9-4744-B2B6-F0C45C263B06}">
      <dgm:prSet phldrT="[Text]"/>
      <dgm:spPr/>
      <dgm:t>
        <a:bodyPr/>
        <a:lstStyle/>
        <a:p>
          <a:r>
            <a:rPr lang="en-US" dirty="0">
              <a:latin typeface="+mj-lt"/>
            </a:rPr>
            <a:t>Additives such as </a:t>
          </a:r>
          <a:r>
            <a:rPr lang="en-US" dirty="0" err="1">
              <a:latin typeface="+mj-lt"/>
            </a:rPr>
            <a:t>lignosulfates</a:t>
          </a:r>
          <a:r>
            <a:rPr lang="en-US" dirty="0">
              <a:latin typeface="+mj-lt"/>
            </a:rPr>
            <a:t> can falsely elevate </a:t>
          </a:r>
          <a:r>
            <a:rPr lang="en-US" dirty="0" err="1">
              <a:latin typeface="+mj-lt"/>
            </a:rPr>
            <a:t>humic</a:t>
          </a:r>
          <a:r>
            <a:rPr lang="en-US" dirty="0">
              <a:latin typeface="+mj-lt"/>
            </a:rPr>
            <a:t> acid levels</a:t>
          </a:r>
        </a:p>
      </dgm:t>
    </dgm:pt>
    <dgm:pt modelId="{5C06A259-1615-4BAC-9E1F-117FB113F76E}" type="parTrans" cxnId="{D19E20FB-8D24-445A-8BEA-0AC4CAFD0D14}">
      <dgm:prSet/>
      <dgm:spPr/>
      <dgm:t>
        <a:bodyPr/>
        <a:lstStyle/>
        <a:p>
          <a:endParaRPr lang="en-US"/>
        </a:p>
      </dgm:t>
    </dgm:pt>
    <dgm:pt modelId="{9F0037C2-0AD8-4B2B-83E7-19C5E0832084}" type="sibTrans" cxnId="{D19E20FB-8D24-445A-8BEA-0AC4CAFD0D14}">
      <dgm:prSet/>
      <dgm:spPr/>
      <dgm:t>
        <a:bodyPr/>
        <a:lstStyle/>
        <a:p>
          <a:endParaRPr lang="en-US"/>
        </a:p>
      </dgm:t>
    </dgm:pt>
    <dgm:pt modelId="{8D9B6C99-E99B-488A-A123-8E8D1DF6796F}">
      <dgm:prSet phldrT="[Text]"/>
      <dgm:spPr/>
      <dgm:t>
        <a:bodyPr/>
        <a:lstStyle/>
        <a:p>
          <a:r>
            <a:rPr lang="en-US" dirty="0">
              <a:latin typeface="+mj-lt"/>
            </a:rPr>
            <a:t>CDFA Method</a:t>
          </a:r>
        </a:p>
      </dgm:t>
    </dgm:pt>
    <dgm:pt modelId="{04D9CAA8-AABB-4B21-9D5E-29B22DAFEF4C}" type="parTrans" cxnId="{7507229F-92AD-4647-9DEC-EFA9248628D1}">
      <dgm:prSet/>
      <dgm:spPr/>
      <dgm:t>
        <a:bodyPr/>
        <a:lstStyle/>
        <a:p>
          <a:endParaRPr lang="en-US"/>
        </a:p>
      </dgm:t>
    </dgm:pt>
    <dgm:pt modelId="{88D8051D-DAA7-4F11-8645-3570A3BFD179}" type="sibTrans" cxnId="{7507229F-92AD-4647-9DEC-EFA9248628D1}">
      <dgm:prSet/>
      <dgm:spPr/>
      <dgm:t>
        <a:bodyPr/>
        <a:lstStyle/>
        <a:p>
          <a:endParaRPr lang="en-US"/>
        </a:p>
      </dgm:t>
    </dgm:pt>
    <dgm:pt modelId="{1576602D-D0C2-4CBE-BDE1-428047DE6E57}">
      <dgm:prSet phldrT="[Text]"/>
      <dgm:spPr/>
      <dgm:t>
        <a:bodyPr/>
        <a:lstStyle/>
        <a:p>
          <a:r>
            <a:rPr lang="en-US" dirty="0">
              <a:latin typeface="+mj-lt"/>
            </a:rPr>
            <a:t>“</a:t>
          </a:r>
          <a:r>
            <a:rPr lang="en-US" b="1" dirty="0">
              <a:latin typeface="+mj-lt"/>
            </a:rPr>
            <a:t>C</a:t>
          </a:r>
          <a:r>
            <a:rPr lang="en-US" dirty="0">
              <a:latin typeface="+mj-lt"/>
            </a:rPr>
            <a:t>alifornia </a:t>
          </a:r>
          <a:r>
            <a:rPr lang="en-US" b="1" dirty="0">
              <a:latin typeface="+mj-lt"/>
            </a:rPr>
            <a:t>D</a:t>
          </a:r>
          <a:r>
            <a:rPr lang="en-US" dirty="0">
              <a:latin typeface="+mj-lt"/>
            </a:rPr>
            <a:t>epartment of </a:t>
          </a:r>
          <a:r>
            <a:rPr lang="en-US" b="1" dirty="0">
              <a:latin typeface="+mj-lt"/>
            </a:rPr>
            <a:t>F</a:t>
          </a:r>
          <a:r>
            <a:rPr lang="en-US" dirty="0">
              <a:latin typeface="+mj-lt"/>
            </a:rPr>
            <a:t>ood &amp; </a:t>
          </a:r>
          <a:r>
            <a:rPr lang="en-US" b="1" dirty="0">
              <a:latin typeface="+mj-lt"/>
            </a:rPr>
            <a:t>A</a:t>
          </a:r>
          <a:r>
            <a:rPr lang="en-US" dirty="0">
              <a:latin typeface="+mj-lt"/>
            </a:rPr>
            <a:t>griculture” method</a:t>
          </a:r>
        </a:p>
      </dgm:t>
    </dgm:pt>
    <dgm:pt modelId="{0196AC62-490C-4AD2-BA97-6E908794AE62}" type="parTrans" cxnId="{5DA08086-5003-4BD6-90D9-A46FB5184598}">
      <dgm:prSet/>
      <dgm:spPr/>
      <dgm:t>
        <a:bodyPr/>
        <a:lstStyle/>
        <a:p>
          <a:endParaRPr lang="en-US"/>
        </a:p>
      </dgm:t>
    </dgm:pt>
    <dgm:pt modelId="{7164BCA0-F813-47C3-B347-F3776929B875}" type="sibTrans" cxnId="{5DA08086-5003-4BD6-90D9-A46FB5184598}">
      <dgm:prSet/>
      <dgm:spPr/>
      <dgm:t>
        <a:bodyPr/>
        <a:lstStyle/>
        <a:p>
          <a:endParaRPr lang="en-US"/>
        </a:p>
      </dgm:t>
    </dgm:pt>
    <dgm:pt modelId="{DD125FA9-8132-4D1D-8CBF-F7CA1E1F9F24}">
      <dgm:prSet phldrT="[Text]"/>
      <dgm:spPr/>
      <dgm:t>
        <a:bodyPr/>
        <a:lstStyle/>
        <a:p>
          <a:r>
            <a:rPr lang="en-US" dirty="0">
              <a:latin typeface="+mj-lt"/>
            </a:rPr>
            <a:t>Currently only used by California &amp; Oregon for registration &amp; labelling</a:t>
          </a:r>
        </a:p>
      </dgm:t>
    </dgm:pt>
    <dgm:pt modelId="{7B9E38EB-D138-4BBA-B3A0-40A6434B7CCC}" type="parTrans" cxnId="{EB6A2FCB-A277-4628-BC46-A211BAA28823}">
      <dgm:prSet/>
      <dgm:spPr/>
      <dgm:t>
        <a:bodyPr/>
        <a:lstStyle/>
        <a:p>
          <a:endParaRPr lang="en-US"/>
        </a:p>
      </dgm:t>
    </dgm:pt>
    <dgm:pt modelId="{D18AB2F2-D035-4DE6-98A5-617813C1FE0C}" type="sibTrans" cxnId="{EB6A2FCB-A277-4628-BC46-A211BAA28823}">
      <dgm:prSet/>
      <dgm:spPr/>
      <dgm:t>
        <a:bodyPr/>
        <a:lstStyle/>
        <a:p>
          <a:endParaRPr lang="en-US"/>
        </a:p>
      </dgm:t>
    </dgm:pt>
    <dgm:pt modelId="{0C18818B-18D3-4208-9C32-176F6754EB0E}">
      <dgm:prSet phldrT="[Text]"/>
      <dgm:spPr/>
      <dgm:t>
        <a:bodyPr/>
        <a:lstStyle/>
        <a:p>
          <a:r>
            <a:rPr lang="en-US" dirty="0">
              <a:latin typeface="+mj-lt"/>
            </a:rPr>
            <a:t>HPTA Method</a:t>
          </a:r>
        </a:p>
      </dgm:t>
    </dgm:pt>
    <dgm:pt modelId="{6D8CB446-530F-471C-85D5-F985E11BEECD}" type="parTrans" cxnId="{062D9130-A0AC-4B7A-B868-5BA15A02E571}">
      <dgm:prSet/>
      <dgm:spPr/>
      <dgm:t>
        <a:bodyPr/>
        <a:lstStyle/>
        <a:p>
          <a:endParaRPr lang="en-US"/>
        </a:p>
      </dgm:t>
    </dgm:pt>
    <dgm:pt modelId="{5B93338B-262B-467D-9DFA-FAF65541CC3E}" type="sibTrans" cxnId="{062D9130-A0AC-4B7A-B868-5BA15A02E571}">
      <dgm:prSet/>
      <dgm:spPr/>
      <dgm:t>
        <a:bodyPr/>
        <a:lstStyle/>
        <a:p>
          <a:endParaRPr lang="en-US"/>
        </a:p>
      </dgm:t>
    </dgm:pt>
    <dgm:pt modelId="{7E10C898-7777-4DBF-8837-AE41E2CB100F}">
      <dgm:prSet phldrT="[Text]"/>
      <dgm:spPr/>
      <dgm:t>
        <a:bodyPr/>
        <a:lstStyle/>
        <a:p>
          <a:r>
            <a:rPr lang="en-US" dirty="0"/>
            <a:t>“</a:t>
          </a:r>
          <a:r>
            <a:rPr lang="en-US" b="1" dirty="0" err="1"/>
            <a:t>Humic</a:t>
          </a:r>
          <a:r>
            <a:rPr lang="en-US" b="1" dirty="0"/>
            <a:t> Product Trade Association</a:t>
          </a:r>
          <a:r>
            <a:rPr lang="en-US" dirty="0"/>
            <a:t>” HPTA method</a:t>
          </a:r>
        </a:p>
      </dgm:t>
    </dgm:pt>
    <dgm:pt modelId="{3B4B0B3F-51CF-4678-B782-B51FA58BFABD}" type="parTrans" cxnId="{D651D6B7-8491-4276-B52D-2D1B6D9CBC65}">
      <dgm:prSet/>
      <dgm:spPr/>
      <dgm:t>
        <a:bodyPr/>
        <a:lstStyle/>
        <a:p>
          <a:endParaRPr lang="en-US"/>
        </a:p>
      </dgm:t>
    </dgm:pt>
    <dgm:pt modelId="{60DCB3E0-0D9A-4D1E-90EF-7C6AA488E4D6}" type="sibTrans" cxnId="{D651D6B7-8491-4276-B52D-2D1B6D9CBC65}">
      <dgm:prSet/>
      <dgm:spPr/>
      <dgm:t>
        <a:bodyPr/>
        <a:lstStyle/>
        <a:p>
          <a:endParaRPr lang="en-US"/>
        </a:p>
      </dgm:t>
    </dgm:pt>
    <dgm:pt modelId="{4BBDBB9E-4035-4930-BFEA-F5133FDBD46E}">
      <dgm:prSet phldrT="[Text]"/>
      <dgm:spPr/>
      <dgm:t>
        <a:bodyPr/>
        <a:lstStyle/>
        <a:p>
          <a:r>
            <a:rPr lang="en-US" dirty="0"/>
            <a:t>Proposed as the industry wide standard method by the </a:t>
          </a:r>
          <a:r>
            <a:rPr lang="en-US" dirty="0" err="1"/>
            <a:t>Humic</a:t>
          </a:r>
          <a:r>
            <a:rPr lang="en-US" dirty="0"/>
            <a:t> Product Trade Association</a:t>
          </a:r>
        </a:p>
      </dgm:t>
    </dgm:pt>
    <dgm:pt modelId="{E8B0AB0B-4DAA-402E-93BC-4493CC20C518}" type="parTrans" cxnId="{A3FE10A6-9B94-455F-BBE9-3311C4FD05BE}">
      <dgm:prSet/>
      <dgm:spPr/>
      <dgm:t>
        <a:bodyPr/>
        <a:lstStyle/>
        <a:p>
          <a:endParaRPr lang="en-US"/>
        </a:p>
      </dgm:t>
    </dgm:pt>
    <dgm:pt modelId="{03CBD138-8380-495E-8BCC-1CD129EEDE0A}" type="sibTrans" cxnId="{A3FE10A6-9B94-455F-BBE9-3311C4FD05BE}">
      <dgm:prSet/>
      <dgm:spPr/>
      <dgm:t>
        <a:bodyPr/>
        <a:lstStyle/>
        <a:p>
          <a:endParaRPr lang="en-US"/>
        </a:p>
      </dgm:t>
    </dgm:pt>
    <dgm:pt modelId="{1D756D19-F27B-4011-9205-49547578B0EA}">
      <dgm:prSet phldrT="[Text]"/>
      <dgm:spPr/>
      <dgm:t>
        <a:bodyPr/>
        <a:lstStyle/>
        <a:p>
          <a:r>
            <a:rPr lang="en-US" dirty="0">
              <a:latin typeface="+mj-lt"/>
            </a:rPr>
            <a:t>Primary method for registration &amp; labelling in most US and Canadian Provinces</a:t>
          </a:r>
        </a:p>
      </dgm:t>
    </dgm:pt>
    <dgm:pt modelId="{EF338890-D2CB-4177-BFB7-B09B99CE8AA6}" type="parTrans" cxnId="{8E419CFB-3E1B-495D-9371-705808DD3339}">
      <dgm:prSet/>
      <dgm:spPr/>
      <dgm:t>
        <a:bodyPr/>
        <a:lstStyle/>
        <a:p>
          <a:endParaRPr lang="en-CA"/>
        </a:p>
      </dgm:t>
    </dgm:pt>
    <dgm:pt modelId="{86FC64BC-4135-4F31-ADBC-ED086801144A}" type="sibTrans" cxnId="{8E419CFB-3E1B-495D-9371-705808DD3339}">
      <dgm:prSet/>
      <dgm:spPr/>
      <dgm:t>
        <a:bodyPr/>
        <a:lstStyle/>
        <a:p>
          <a:endParaRPr lang="en-CA"/>
        </a:p>
      </dgm:t>
    </dgm:pt>
    <dgm:pt modelId="{9AC4E14E-B1FA-4783-857C-7298CE8CFDE5}">
      <dgm:prSet phldrT="[Text]"/>
      <dgm:spPr/>
      <dgm:t>
        <a:bodyPr/>
        <a:lstStyle/>
        <a:p>
          <a:r>
            <a:rPr lang="en-US" dirty="0">
              <a:latin typeface="+mj-lt"/>
            </a:rPr>
            <a:t>Tends to give the highest results compared to other methods</a:t>
          </a:r>
        </a:p>
      </dgm:t>
    </dgm:pt>
    <dgm:pt modelId="{8D1867A7-3984-4433-9077-F828A5414959}" type="parTrans" cxnId="{CAC58F76-23F3-49D4-9E7D-90C71CBB3E79}">
      <dgm:prSet/>
      <dgm:spPr/>
      <dgm:t>
        <a:bodyPr/>
        <a:lstStyle/>
        <a:p>
          <a:endParaRPr lang="en-CA"/>
        </a:p>
      </dgm:t>
    </dgm:pt>
    <dgm:pt modelId="{A390B2B7-E71F-48E2-BF23-1DB4621A5BAF}" type="sibTrans" cxnId="{CAC58F76-23F3-49D4-9E7D-90C71CBB3E79}">
      <dgm:prSet/>
      <dgm:spPr/>
      <dgm:t>
        <a:bodyPr/>
        <a:lstStyle/>
        <a:p>
          <a:endParaRPr lang="en-CA"/>
        </a:p>
      </dgm:t>
    </dgm:pt>
    <dgm:pt modelId="{FFD91CA1-B2CC-448D-AEEC-068F0F8D985F}">
      <dgm:prSet phldrT="[Text]"/>
      <dgm:spPr/>
      <dgm:t>
        <a:bodyPr/>
        <a:lstStyle/>
        <a:p>
          <a:r>
            <a:rPr lang="en-US" dirty="0">
              <a:latin typeface="+mj-lt"/>
            </a:rPr>
            <a:t>Does not adequately account for ash content.  Products with high ash content can falsely appear to have higher </a:t>
          </a:r>
          <a:r>
            <a:rPr lang="en-US" dirty="0" err="1">
              <a:latin typeface="+mj-lt"/>
            </a:rPr>
            <a:t>humic</a:t>
          </a:r>
          <a:r>
            <a:rPr lang="en-US" dirty="0">
              <a:latin typeface="+mj-lt"/>
            </a:rPr>
            <a:t> acid content</a:t>
          </a:r>
        </a:p>
      </dgm:t>
    </dgm:pt>
    <dgm:pt modelId="{64F78D63-1883-4B21-B243-4032193B8F44}" type="parTrans" cxnId="{7CE42772-10A7-4E36-BCF6-E13C51B7948D}">
      <dgm:prSet/>
      <dgm:spPr/>
      <dgm:t>
        <a:bodyPr/>
        <a:lstStyle/>
        <a:p>
          <a:endParaRPr lang="en-CA"/>
        </a:p>
      </dgm:t>
    </dgm:pt>
    <dgm:pt modelId="{2A497B92-0D6C-4D3A-B66D-F597617DD628}" type="sibTrans" cxnId="{7CE42772-10A7-4E36-BCF6-E13C51B7948D}">
      <dgm:prSet/>
      <dgm:spPr/>
      <dgm:t>
        <a:bodyPr/>
        <a:lstStyle/>
        <a:p>
          <a:endParaRPr lang="en-CA"/>
        </a:p>
      </dgm:t>
    </dgm:pt>
    <dgm:pt modelId="{EF9C325B-99EE-4155-A94D-7ED50BACCFE0}">
      <dgm:prSet phldrT="[Text]"/>
      <dgm:spPr/>
      <dgm:t>
        <a:bodyPr/>
        <a:lstStyle/>
        <a:p>
          <a:r>
            <a:rPr lang="en-US" dirty="0"/>
            <a:t>Currently regarded as most accurate analysis of </a:t>
          </a:r>
          <a:r>
            <a:rPr lang="en-US" dirty="0" err="1"/>
            <a:t>humic</a:t>
          </a:r>
          <a:r>
            <a:rPr lang="en-US" dirty="0"/>
            <a:t> content</a:t>
          </a:r>
        </a:p>
      </dgm:t>
    </dgm:pt>
    <dgm:pt modelId="{3D5A76A4-58D6-42B6-9E41-224159527A0A}" type="parTrans" cxnId="{65A1659D-677A-45E4-B3EA-BFBA0CE1A6EF}">
      <dgm:prSet/>
      <dgm:spPr/>
      <dgm:t>
        <a:bodyPr/>
        <a:lstStyle/>
        <a:p>
          <a:endParaRPr lang="en-CA"/>
        </a:p>
      </dgm:t>
    </dgm:pt>
    <dgm:pt modelId="{5AB82273-05C1-4DE9-BB32-ACE7138957BB}" type="sibTrans" cxnId="{65A1659D-677A-45E4-B3EA-BFBA0CE1A6EF}">
      <dgm:prSet/>
      <dgm:spPr/>
      <dgm:t>
        <a:bodyPr/>
        <a:lstStyle/>
        <a:p>
          <a:endParaRPr lang="en-CA"/>
        </a:p>
      </dgm:t>
    </dgm:pt>
    <dgm:pt modelId="{5D22CD87-BAC3-4C8A-AADC-47A14EA2C2D6}">
      <dgm:prSet phldrT="[Text]"/>
      <dgm:spPr/>
      <dgm:t>
        <a:bodyPr/>
        <a:lstStyle/>
        <a:p>
          <a:r>
            <a:rPr lang="en-US" dirty="0"/>
            <a:t>Can separate the </a:t>
          </a:r>
          <a:r>
            <a:rPr lang="en-US" dirty="0" err="1"/>
            <a:t>Humic</a:t>
          </a:r>
          <a:r>
            <a:rPr lang="en-US" dirty="0"/>
            <a:t> and Fulvic molecules</a:t>
          </a:r>
        </a:p>
      </dgm:t>
    </dgm:pt>
    <dgm:pt modelId="{0A125884-0AAA-4464-8FFF-89373972CC35}" type="parTrans" cxnId="{FAD004BE-E66A-4404-B390-CA0DAD503C1B}">
      <dgm:prSet/>
      <dgm:spPr/>
      <dgm:t>
        <a:bodyPr/>
        <a:lstStyle/>
        <a:p>
          <a:endParaRPr lang="en-CA"/>
        </a:p>
      </dgm:t>
    </dgm:pt>
    <dgm:pt modelId="{441A87B8-4BDD-4DA5-8BAF-484E7A57884E}" type="sibTrans" cxnId="{FAD004BE-E66A-4404-B390-CA0DAD503C1B}">
      <dgm:prSet/>
      <dgm:spPr/>
      <dgm:t>
        <a:bodyPr/>
        <a:lstStyle/>
        <a:p>
          <a:endParaRPr lang="en-CA"/>
        </a:p>
      </dgm:t>
    </dgm:pt>
    <dgm:pt modelId="{E328DCE1-D69C-4DB0-BB33-1D98626FAEA0}" type="pres">
      <dgm:prSet presAssocID="{BEC2B867-6065-48E6-910F-926228DE4479}" presName="Name0" presStyleCnt="0">
        <dgm:presLayoutVars>
          <dgm:dir/>
          <dgm:animLvl val="lvl"/>
          <dgm:resizeHandles val="exact"/>
        </dgm:presLayoutVars>
      </dgm:prSet>
      <dgm:spPr/>
    </dgm:pt>
    <dgm:pt modelId="{76937E66-875B-4DAE-A631-0DF18C89AF99}" type="pres">
      <dgm:prSet presAssocID="{120BD291-58D2-4BB9-BE9C-E9F6328AEA0D}" presName="linNode" presStyleCnt="0"/>
      <dgm:spPr/>
    </dgm:pt>
    <dgm:pt modelId="{C628C872-EFB8-4445-8678-668EB4490597}" type="pres">
      <dgm:prSet presAssocID="{120BD291-58D2-4BB9-BE9C-E9F6328AEA0D}" presName="parentText" presStyleLbl="node1" presStyleIdx="0" presStyleCnt="3" custScaleX="83486" custLinFactNeighborY="-2091">
        <dgm:presLayoutVars>
          <dgm:chMax val="1"/>
          <dgm:bulletEnabled val="1"/>
        </dgm:presLayoutVars>
      </dgm:prSet>
      <dgm:spPr/>
    </dgm:pt>
    <dgm:pt modelId="{39BFC5BA-4843-49E1-B8C5-85FD024E7CA9}" type="pres">
      <dgm:prSet presAssocID="{120BD291-58D2-4BB9-BE9C-E9F6328AEA0D}" presName="descendantText" presStyleLbl="alignAccFollowNode1" presStyleIdx="0" presStyleCnt="3">
        <dgm:presLayoutVars>
          <dgm:bulletEnabled val="1"/>
        </dgm:presLayoutVars>
      </dgm:prSet>
      <dgm:spPr/>
    </dgm:pt>
    <dgm:pt modelId="{7C3C19FB-D696-42D6-9F32-D6EF4D0FC463}" type="pres">
      <dgm:prSet presAssocID="{83603093-9DC4-4FBF-8FAC-F2144B0113BB}" presName="sp" presStyleCnt="0"/>
      <dgm:spPr/>
    </dgm:pt>
    <dgm:pt modelId="{E2AC45B6-0B64-42F3-B4FD-9F523C0AD922}" type="pres">
      <dgm:prSet presAssocID="{8D9B6C99-E99B-488A-A123-8E8D1DF6796F}" presName="linNode" presStyleCnt="0"/>
      <dgm:spPr/>
    </dgm:pt>
    <dgm:pt modelId="{20757962-A39A-4277-A8E2-57CC0DA2DC0A}" type="pres">
      <dgm:prSet presAssocID="{8D9B6C99-E99B-488A-A123-8E8D1DF6796F}" presName="parentText" presStyleLbl="node1" presStyleIdx="1" presStyleCnt="3" custScaleX="83486">
        <dgm:presLayoutVars>
          <dgm:chMax val="1"/>
          <dgm:bulletEnabled val="1"/>
        </dgm:presLayoutVars>
      </dgm:prSet>
      <dgm:spPr/>
    </dgm:pt>
    <dgm:pt modelId="{ADF948BA-F1EF-4209-8785-FB21B346EAF9}" type="pres">
      <dgm:prSet presAssocID="{8D9B6C99-E99B-488A-A123-8E8D1DF6796F}" presName="descendantText" presStyleLbl="alignAccFollowNode1" presStyleIdx="1" presStyleCnt="3">
        <dgm:presLayoutVars>
          <dgm:bulletEnabled val="1"/>
        </dgm:presLayoutVars>
      </dgm:prSet>
      <dgm:spPr/>
    </dgm:pt>
    <dgm:pt modelId="{76361CF5-3459-49F7-8651-26DB58F76091}" type="pres">
      <dgm:prSet presAssocID="{88D8051D-DAA7-4F11-8645-3570A3BFD179}" presName="sp" presStyleCnt="0"/>
      <dgm:spPr/>
    </dgm:pt>
    <dgm:pt modelId="{27E108B7-3FB6-4D1A-B195-B4E4805569F4}" type="pres">
      <dgm:prSet presAssocID="{0C18818B-18D3-4208-9C32-176F6754EB0E}" presName="linNode" presStyleCnt="0"/>
      <dgm:spPr/>
    </dgm:pt>
    <dgm:pt modelId="{6EF131E5-7EDA-4096-A70F-601E2A6B4464}" type="pres">
      <dgm:prSet presAssocID="{0C18818B-18D3-4208-9C32-176F6754EB0E}" presName="parentText" presStyleLbl="node1" presStyleIdx="2" presStyleCnt="3" custScaleX="83486">
        <dgm:presLayoutVars>
          <dgm:chMax val="1"/>
          <dgm:bulletEnabled val="1"/>
        </dgm:presLayoutVars>
      </dgm:prSet>
      <dgm:spPr/>
    </dgm:pt>
    <dgm:pt modelId="{D5DA28B7-400B-4758-9165-BA75279A07A7}" type="pres">
      <dgm:prSet presAssocID="{0C18818B-18D3-4208-9C32-176F6754EB0E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ED601E05-E1DF-491A-A2C0-1A76F4E5C1C1}" type="presOf" srcId="{9AC4E14E-B1FA-4783-857C-7298CE8CFDE5}" destId="{39BFC5BA-4843-49E1-B8C5-85FD024E7CA9}" srcOrd="0" destOrd="2" presId="urn:microsoft.com/office/officeart/2005/8/layout/vList5"/>
    <dgm:cxn modelId="{1822DA0E-5054-494C-A19B-FE19EDEE1CFA}" type="presOf" srcId="{7E10C898-7777-4DBF-8837-AE41E2CB100F}" destId="{D5DA28B7-400B-4758-9165-BA75279A07A7}" srcOrd="0" destOrd="0" presId="urn:microsoft.com/office/officeart/2005/8/layout/vList5"/>
    <dgm:cxn modelId="{453F2C1C-5ED9-465C-B8E9-667FCDB285C0}" type="presOf" srcId="{AB651E83-BA86-4D63-AA7E-F788D67C93BC}" destId="{39BFC5BA-4843-49E1-B8C5-85FD024E7CA9}" srcOrd="0" destOrd="0" presId="urn:microsoft.com/office/officeart/2005/8/layout/vList5"/>
    <dgm:cxn modelId="{89F81A24-3263-4024-A3D8-9690F6ED2399}" type="presOf" srcId="{8D1B8B3E-B0F9-4744-B2B6-F0C45C263B06}" destId="{39BFC5BA-4843-49E1-B8C5-85FD024E7CA9}" srcOrd="0" destOrd="3" presId="urn:microsoft.com/office/officeart/2005/8/layout/vList5"/>
    <dgm:cxn modelId="{BFD05930-E085-4796-8C9C-CD4F5BB6ECD8}" type="presOf" srcId="{DD125FA9-8132-4D1D-8CBF-F7CA1E1F9F24}" destId="{ADF948BA-F1EF-4209-8785-FB21B346EAF9}" srcOrd="0" destOrd="1" presId="urn:microsoft.com/office/officeart/2005/8/layout/vList5"/>
    <dgm:cxn modelId="{062D9130-A0AC-4B7A-B868-5BA15A02E571}" srcId="{BEC2B867-6065-48E6-910F-926228DE4479}" destId="{0C18818B-18D3-4208-9C32-176F6754EB0E}" srcOrd="2" destOrd="0" parTransId="{6D8CB446-530F-471C-85D5-F985E11BEECD}" sibTransId="{5B93338B-262B-467D-9DFA-FAF65541CC3E}"/>
    <dgm:cxn modelId="{A4CF2031-AA54-4AFD-944E-C37D8EF1104C}" srcId="{120BD291-58D2-4BB9-BE9C-E9F6328AEA0D}" destId="{AB651E83-BA86-4D63-AA7E-F788D67C93BC}" srcOrd="0" destOrd="0" parTransId="{5A1110D2-F621-4F7E-B72E-75A043305BFB}" sibTransId="{5FBE8E30-AF34-438B-8A34-58915BFBE501}"/>
    <dgm:cxn modelId="{F0B7835F-47E4-4803-8045-C41D95346E06}" srcId="{BEC2B867-6065-48E6-910F-926228DE4479}" destId="{120BD291-58D2-4BB9-BE9C-E9F6328AEA0D}" srcOrd="0" destOrd="0" parTransId="{699B97CB-012F-4D63-BD30-DAEF885D512A}" sibTransId="{83603093-9DC4-4FBF-8FAC-F2144B0113BB}"/>
    <dgm:cxn modelId="{7CE42772-10A7-4E36-BCF6-E13C51B7948D}" srcId="{8D9B6C99-E99B-488A-A123-8E8D1DF6796F}" destId="{FFD91CA1-B2CC-448D-AEEC-068F0F8D985F}" srcOrd="2" destOrd="0" parTransId="{64F78D63-1883-4B21-B243-4032193B8F44}" sibTransId="{2A497B92-0D6C-4D3A-B66D-F597617DD628}"/>
    <dgm:cxn modelId="{CAC58F76-23F3-49D4-9E7D-90C71CBB3E79}" srcId="{120BD291-58D2-4BB9-BE9C-E9F6328AEA0D}" destId="{9AC4E14E-B1FA-4783-857C-7298CE8CFDE5}" srcOrd="2" destOrd="0" parTransId="{8D1867A7-3984-4433-9077-F828A5414959}" sibTransId="{A390B2B7-E71F-48E2-BF23-1DB4621A5BAF}"/>
    <dgm:cxn modelId="{7D802758-7AAD-42E0-A243-9FB8DA3E4FA0}" type="presOf" srcId="{8D9B6C99-E99B-488A-A123-8E8D1DF6796F}" destId="{20757962-A39A-4277-A8E2-57CC0DA2DC0A}" srcOrd="0" destOrd="0" presId="urn:microsoft.com/office/officeart/2005/8/layout/vList5"/>
    <dgm:cxn modelId="{1C643A78-62B3-4B38-8536-6E6766E86992}" type="presOf" srcId="{120BD291-58D2-4BB9-BE9C-E9F6328AEA0D}" destId="{C628C872-EFB8-4445-8678-668EB4490597}" srcOrd="0" destOrd="0" presId="urn:microsoft.com/office/officeart/2005/8/layout/vList5"/>
    <dgm:cxn modelId="{5DA08086-5003-4BD6-90D9-A46FB5184598}" srcId="{8D9B6C99-E99B-488A-A123-8E8D1DF6796F}" destId="{1576602D-D0C2-4CBE-BDE1-428047DE6E57}" srcOrd="0" destOrd="0" parTransId="{0196AC62-490C-4AD2-BA97-6E908794AE62}" sibTransId="{7164BCA0-F813-47C3-B347-F3776929B875}"/>
    <dgm:cxn modelId="{2763038C-1683-4026-A402-1A703A9FD741}" type="presOf" srcId="{5D22CD87-BAC3-4C8A-AADC-47A14EA2C2D6}" destId="{D5DA28B7-400B-4758-9165-BA75279A07A7}" srcOrd="0" destOrd="3" presId="urn:microsoft.com/office/officeart/2005/8/layout/vList5"/>
    <dgm:cxn modelId="{02331296-4D48-4976-BB5E-90B6542661DB}" type="presOf" srcId="{0C18818B-18D3-4208-9C32-176F6754EB0E}" destId="{6EF131E5-7EDA-4096-A70F-601E2A6B4464}" srcOrd="0" destOrd="0" presId="urn:microsoft.com/office/officeart/2005/8/layout/vList5"/>
    <dgm:cxn modelId="{65A1659D-677A-45E4-B3EA-BFBA0CE1A6EF}" srcId="{0C18818B-18D3-4208-9C32-176F6754EB0E}" destId="{EF9C325B-99EE-4155-A94D-7ED50BACCFE0}" srcOrd="2" destOrd="0" parTransId="{3D5A76A4-58D6-42B6-9E41-224159527A0A}" sibTransId="{5AB82273-05C1-4DE9-BB32-ACE7138957BB}"/>
    <dgm:cxn modelId="{7507229F-92AD-4647-9DEC-EFA9248628D1}" srcId="{BEC2B867-6065-48E6-910F-926228DE4479}" destId="{8D9B6C99-E99B-488A-A123-8E8D1DF6796F}" srcOrd="1" destOrd="0" parTransId="{04D9CAA8-AABB-4B21-9D5E-29B22DAFEF4C}" sibTransId="{88D8051D-DAA7-4F11-8645-3570A3BFD179}"/>
    <dgm:cxn modelId="{A3FE10A6-9B94-455F-BBE9-3311C4FD05BE}" srcId="{0C18818B-18D3-4208-9C32-176F6754EB0E}" destId="{4BBDBB9E-4035-4930-BFEA-F5133FDBD46E}" srcOrd="1" destOrd="0" parTransId="{E8B0AB0B-4DAA-402E-93BC-4493CC20C518}" sibTransId="{03CBD138-8380-495E-8BCC-1CD129EEDE0A}"/>
    <dgm:cxn modelId="{D651D6B7-8491-4276-B52D-2D1B6D9CBC65}" srcId="{0C18818B-18D3-4208-9C32-176F6754EB0E}" destId="{7E10C898-7777-4DBF-8837-AE41E2CB100F}" srcOrd="0" destOrd="0" parTransId="{3B4B0B3F-51CF-4678-B782-B51FA58BFABD}" sibTransId="{60DCB3E0-0D9A-4D1E-90EF-7C6AA488E4D6}"/>
    <dgm:cxn modelId="{6F0498B9-366A-4230-BE69-AC43C458ABA9}" type="presOf" srcId="{EF9C325B-99EE-4155-A94D-7ED50BACCFE0}" destId="{D5DA28B7-400B-4758-9165-BA75279A07A7}" srcOrd="0" destOrd="2" presId="urn:microsoft.com/office/officeart/2005/8/layout/vList5"/>
    <dgm:cxn modelId="{62AD68BA-DE58-493B-AE06-696F08261A36}" type="presOf" srcId="{FFD91CA1-B2CC-448D-AEEC-068F0F8D985F}" destId="{ADF948BA-F1EF-4209-8785-FB21B346EAF9}" srcOrd="0" destOrd="2" presId="urn:microsoft.com/office/officeart/2005/8/layout/vList5"/>
    <dgm:cxn modelId="{FAD004BE-E66A-4404-B390-CA0DAD503C1B}" srcId="{0C18818B-18D3-4208-9C32-176F6754EB0E}" destId="{5D22CD87-BAC3-4C8A-AADC-47A14EA2C2D6}" srcOrd="3" destOrd="0" parTransId="{0A125884-0AAA-4464-8FFF-89373972CC35}" sibTransId="{441A87B8-4BDD-4DA5-8BAF-484E7A57884E}"/>
    <dgm:cxn modelId="{69EC62C7-819A-4224-BBD7-5EB95E7DF5B9}" type="presOf" srcId="{4BBDBB9E-4035-4930-BFEA-F5133FDBD46E}" destId="{D5DA28B7-400B-4758-9165-BA75279A07A7}" srcOrd="0" destOrd="1" presId="urn:microsoft.com/office/officeart/2005/8/layout/vList5"/>
    <dgm:cxn modelId="{EB6A2FCB-A277-4628-BC46-A211BAA28823}" srcId="{8D9B6C99-E99B-488A-A123-8E8D1DF6796F}" destId="{DD125FA9-8132-4D1D-8CBF-F7CA1E1F9F24}" srcOrd="1" destOrd="0" parTransId="{7B9E38EB-D138-4BBA-B3A0-40A6434B7CCC}" sibTransId="{D18AB2F2-D035-4DE6-98A5-617813C1FE0C}"/>
    <dgm:cxn modelId="{DF187DDD-C314-4372-B294-256C157CA58B}" type="presOf" srcId="{1D756D19-F27B-4011-9205-49547578B0EA}" destId="{39BFC5BA-4843-49E1-B8C5-85FD024E7CA9}" srcOrd="0" destOrd="1" presId="urn:microsoft.com/office/officeart/2005/8/layout/vList5"/>
    <dgm:cxn modelId="{82A483E9-7B5E-486A-8C8C-8523D8395DFC}" type="presOf" srcId="{BEC2B867-6065-48E6-910F-926228DE4479}" destId="{E328DCE1-D69C-4DB0-BB33-1D98626FAEA0}" srcOrd="0" destOrd="0" presId="urn:microsoft.com/office/officeart/2005/8/layout/vList5"/>
    <dgm:cxn modelId="{21E182F5-FC6B-4F87-A8D7-9B44C1CD7932}" type="presOf" srcId="{1576602D-D0C2-4CBE-BDE1-428047DE6E57}" destId="{ADF948BA-F1EF-4209-8785-FB21B346EAF9}" srcOrd="0" destOrd="0" presId="urn:microsoft.com/office/officeart/2005/8/layout/vList5"/>
    <dgm:cxn modelId="{D19E20FB-8D24-445A-8BEA-0AC4CAFD0D14}" srcId="{120BD291-58D2-4BB9-BE9C-E9F6328AEA0D}" destId="{8D1B8B3E-B0F9-4744-B2B6-F0C45C263B06}" srcOrd="3" destOrd="0" parTransId="{5C06A259-1615-4BAC-9E1F-117FB113F76E}" sibTransId="{9F0037C2-0AD8-4B2B-83E7-19C5E0832084}"/>
    <dgm:cxn modelId="{8E419CFB-3E1B-495D-9371-705808DD3339}" srcId="{120BD291-58D2-4BB9-BE9C-E9F6328AEA0D}" destId="{1D756D19-F27B-4011-9205-49547578B0EA}" srcOrd="1" destOrd="0" parTransId="{EF338890-D2CB-4177-BFB7-B09B99CE8AA6}" sibTransId="{86FC64BC-4135-4F31-ADBC-ED086801144A}"/>
    <dgm:cxn modelId="{5E79D2FC-401C-4DF6-99A4-0FA84226802A}" type="presParOf" srcId="{E328DCE1-D69C-4DB0-BB33-1D98626FAEA0}" destId="{76937E66-875B-4DAE-A631-0DF18C89AF99}" srcOrd="0" destOrd="0" presId="urn:microsoft.com/office/officeart/2005/8/layout/vList5"/>
    <dgm:cxn modelId="{C86300F6-0FD0-4BB4-ADA8-8F53E68EB925}" type="presParOf" srcId="{76937E66-875B-4DAE-A631-0DF18C89AF99}" destId="{C628C872-EFB8-4445-8678-668EB4490597}" srcOrd="0" destOrd="0" presId="urn:microsoft.com/office/officeart/2005/8/layout/vList5"/>
    <dgm:cxn modelId="{7BA328A4-65CA-423C-9FFD-F1CDB9376F41}" type="presParOf" srcId="{76937E66-875B-4DAE-A631-0DF18C89AF99}" destId="{39BFC5BA-4843-49E1-B8C5-85FD024E7CA9}" srcOrd="1" destOrd="0" presId="urn:microsoft.com/office/officeart/2005/8/layout/vList5"/>
    <dgm:cxn modelId="{B4B6EAAB-02A6-4295-A589-6DA9FE729867}" type="presParOf" srcId="{E328DCE1-D69C-4DB0-BB33-1D98626FAEA0}" destId="{7C3C19FB-D696-42D6-9F32-D6EF4D0FC463}" srcOrd="1" destOrd="0" presId="urn:microsoft.com/office/officeart/2005/8/layout/vList5"/>
    <dgm:cxn modelId="{DA4313B8-BF24-405A-9A84-5E695B55334E}" type="presParOf" srcId="{E328DCE1-D69C-4DB0-BB33-1D98626FAEA0}" destId="{E2AC45B6-0B64-42F3-B4FD-9F523C0AD922}" srcOrd="2" destOrd="0" presId="urn:microsoft.com/office/officeart/2005/8/layout/vList5"/>
    <dgm:cxn modelId="{996356A3-33DA-445B-A864-56308359F08B}" type="presParOf" srcId="{E2AC45B6-0B64-42F3-B4FD-9F523C0AD922}" destId="{20757962-A39A-4277-A8E2-57CC0DA2DC0A}" srcOrd="0" destOrd="0" presId="urn:microsoft.com/office/officeart/2005/8/layout/vList5"/>
    <dgm:cxn modelId="{64C8E0AC-8C8D-427A-8903-1A9DFD81C780}" type="presParOf" srcId="{E2AC45B6-0B64-42F3-B4FD-9F523C0AD922}" destId="{ADF948BA-F1EF-4209-8785-FB21B346EAF9}" srcOrd="1" destOrd="0" presId="urn:microsoft.com/office/officeart/2005/8/layout/vList5"/>
    <dgm:cxn modelId="{0BB82D6C-452A-434E-AD15-3902D2A1D089}" type="presParOf" srcId="{E328DCE1-D69C-4DB0-BB33-1D98626FAEA0}" destId="{76361CF5-3459-49F7-8651-26DB58F76091}" srcOrd="3" destOrd="0" presId="urn:microsoft.com/office/officeart/2005/8/layout/vList5"/>
    <dgm:cxn modelId="{16A41EE9-869A-4048-B042-92B972C23A0B}" type="presParOf" srcId="{E328DCE1-D69C-4DB0-BB33-1D98626FAEA0}" destId="{27E108B7-3FB6-4D1A-B195-B4E4805569F4}" srcOrd="4" destOrd="0" presId="urn:microsoft.com/office/officeart/2005/8/layout/vList5"/>
    <dgm:cxn modelId="{DB8F10D2-D46D-405F-8B05-192FAFEEF736}" type="presParOf" srcId="{27E108B7-3FB6-4D1A-B195-B4E4805569F4}" destId="{6EF131E5-7EDA-4096-A70F-601E2A6B4464}" srcOrd="0" destOrd="0" presId="urn:microsoft.com/office/officeart/2005/8/layout/vList5"/>
    <dgm:cxn modelId="{23065530-91D3-4065-A2B3-778D2290D567}" type="presParOf" srcId="{27E108B7-3FB6-4D1A-B195-B4E4805569F4}" destId="{D5DA28B7-400B-4758-9165-BA75279A07A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A7043E-4FAE-42B6-A784-1D190573317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F4EFA2AA-52F0-40AC-9AC9-B428952FF140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Soil Fertility</a:t>
          </a:r>
        </a:p>
        <a:p>
          <a:endParaRPr lang="en-CA" dirty="0"/>
        </a:p>
      </dgm:t>
    </dgm:pt>
    <dgm:pt modelId="{355C31FD-3FB8-4E76-9C6C-ECD2F7EC1571}" type="parTrans" cxnId="{99E82F55-663E-4C52-82E2-B8A3FA14E851}">
      <dgm:prSet/>
      <dgm:spPr/>
      <dgm:t>
        <a:bodyPr/>
        <a:lstStyle/>
        <a:p>
          <a:endParaRPr lang="en-CA"/>
        </a:p>
      </dgm:t>
    </dgm:pt>
    <dgm:pt modelId="{B7F142A7-F993-4CB6-A165-13413B15DA0D}" type="sibTrans" cxnId="{99E82F55-663E-4C52-82E2-B8A3FA14E851}">
      <dgm:prSet/>
      <dgm:spPr/>
      <dgm:t>
        <a:bodyPr/>
        <a:lstStyle/>
        <a:p>
          <a:endParaRPr lang="en-CA"/>
        </a:p>
      </dgm:t>
    </dgm:pt>
    <dgm:pt modelId="{E2CC0F24-C723-4C6C-82A2-98F303BC8944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Biology</a:t>
          </a:r>
        </a:p>
      </dgm:t>
    </dgm:pt>
    <dgm:pt modelId="{C491060A-64AC-4B04-8AAF-AE9B90FFB29F}" type="parTrans" cxnId="{46BBDD40-01FD-48FB-BD6C-C85E0F07D8FB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E407E8C2-180C-42B4-91E9-E96542FB1B5F}" type="sibTrans" cxnId="{46BBDD40-01FD-48FB-BD6C-C85E0F07D8FB}">
      <dgm:prSet/>
      <dgm:spPr/>
      <dgm:t>
        <a:bodyPr/>
        <a:lstStyle/>
        <a:p>
          <a:endParaRPr lang="en-CA"/>
        </a:p>
      </dgm:t>
    </dgm:pt>
    <dgm:pt modelId="{6F50795A-ACEE-41C3-83A5-2C6BB2DCF0E3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 algn="ctr"/>
          <a:r>
            <a:rPr lang="en-CA" dirty="0"/>
            <a:t>Structure</a:t>
          </a:r>
        </a:p>
      </dgm:t>
    </dgm:pt>
    <dgm:pt modelId="{1088DF42-20E4-46C9-9E88-6AE81252A529}" type="parTrans" cxnId="{B3C73668-29FD-424D-8424-7126380E9A94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EC570EDD-A9A9-4FA9-B2DD-9BE07666751A}" type="sibTrans" cxnId="{B3C73668-29FD-424D-8424-7126380E9A94}">
      <dgm:prSet/>
      <dgm:spPr/>
      <dgm:t>
        <a:bodyPr/>
        <a:lstStyle/>
        <a:p>
          <a:endParaRPr lang="en-CA"/>
        </a:p>
      </dgm:t>
    </dgm:pt>
    <dgm:pt modelId="{40DDD88E-F470-423E-8715-04DD02404B1B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Chemistry</a:t>
          </a:r>
        </a:p>
      </dgm:t>
    </dgm:pt>
    <dgm:pt modelId="{D61AA9A7-60CE-4024-AC0E-B57704672CC4}" type="parTrans" cxnId="{0E8483DB-3905-4774-AED6-D062E7F9E685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B5AD833D-20DC-4B6D-B496-B4807ED79BF5}" type="sibTrans" cxnId="{0E8483DB-3905-4774-AED6-D062E7F9E685}">
      <dgm:prSet/>
      <dgm:spPr/>
      <dgm:t>
        <a:bodyPr/>
        <a:lstStyle/>
        <a:p>
          <a:endParaRPr lang="en-CA"/>
        </a:p>
      </dgm:t>
    </dgm:pt>
    <dgm:pt modelId="{2EC47966-65B7-4685-A1D2-173513953185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Nutrition</a:t>
          </a:r>
        </a:p>
      </dgm:t>
    </dgm:pt>
    <dgm:pt modelId="{EDB45579-D13B-419D-9400-A007067164DA}" type="parTrans" cxnId="{1528BD2F-5DEC-4F32-B94D-1D5ED349D2F3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3EDD1DB2-B551-4412-89B9-81CAE1CE33D2}" type="sibTrans" cxnId="{1528BD2F-5DEC-4F32-B94D-1D5ED349D2F3}">
      <dgm:prSet/>
      <dgm:spPr/>
      <dgm:t>
        <a:bodyPr/>
        <a:lstStyle/>
        <a:p>
          <a:endParaRPr lang="en-CA"/>
        </a:p>
      </dgm:t>
    </dgm:pt>
    <dgm:pt modelId="{D4B9DB30-D11D-4FF1-859E-AF46A3A577DA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Microbial Activity</a:t>
          </a:r>
        </a:p>
      </dgm:t>
    </dgm:pt>
    <dgm:pt modelId="{DDC26704-39F4-43E3-922E-7C7F8F78C418}" type="parTrans" cxnId="{7FA711CF-1ECE-41F0-9888-37A01B737983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EF9D2E71-EFC6-4671-B2EE-496F92C04D3C}" type="sibTrans" cxnId="{7FA711CF-1ECE-41F0-9888-37A01B737983}">
      <dgm:prSet/>
      <dgm:spPr/>
      <dgm:t>
        <a:bodyPr/>
        <a:lstStyle/>
        <a:p>
          <a:endParaRPr lang="en-CA"/>
        </a:p>
      </dgm:t>
    </dgm:pt>
    <dgm:pt modelId="{EF1F13FF-C166-4627-9AFC-09CBFA8CD38D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Soil Organic Matter</a:t>
          </a:r>
        </a:p>
      </dgm:t>
    </dgm:pt>
    <dgm:pt modelId="{F2892D70-35EA-44F7-8AF2-81B871C41A6E}" type="parTrans" cxnId="{8DF69E22-B636-48FE-BC9B-A992CC6AC4FF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1D34BF8A-F0BD-4021-B93F-66D5D9D6ADA1}" type="sibTrans" cxnId="{8DF69E22-B636-48FE-BC9B-A992CC6AC4FF}">
      <dgm:prSet/>
      <dgm:spPr/>
      <dgm:t>
        <a:bodyPr/>
        <a:lstStyle/>
        <a:p>
          <a:endParaRPr lang="en-CA"/>
        </a:p>
      </dgm:t>
    </dgm:pt>
    <dgm:pt modelId="{D1E80FD9-7427-4ED2-A7BA-DFA87C5CBFA4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Crop Residue Breakdown</a:t>
          </a:r>
        </a:p>
      </dgm:t>
    </dgm:pt>
    <dgm:pt modelId="{8C50A974-F105-4B23-B053-A2C82FA8E09E}" type="parTrans" cxnId="{B5FBED40-DDFE-414A-91CE-47C2E8B8B201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DC3793FB-1D14-43BC-9133-BB4720A963BD}" type="sibTrans" cxnId="{B5FBED40-DDFE-414A-91CE-47C2E8B8B201}">
      <dgm:prSet/>
      <dgm:spPr/>
      <dgm:t>
        <a:bodyPr/>
        <a:lstStyle/>
        <a:p>
          <a:endParaRPr lang="en-CA"/>
        </a:p>
      </dgm:t>
    </dgm:pt>
    <dgm:pt modelId="{730EAE30-FA5D-48DD-9333-DDB061C18DFF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Erosion</a:t>
          </a:r>
        </a:p>
      </dgm:t>
    </dgm:pt>
    <dgm:pt modelId="{8C296289-F3DC-4461-811E-E806016C9CB3}" type="parTrans" cxnId="{66FBA2C1-76BB-4DF6-8D13-AEE85489B9D7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DF083634-0B61-41A8-A301-35E1E16D6230}" type="sibTrans" cxnId="{66FBA2C1-76BB-4DF6-8D13-AEE85489B9D7}">
      <dgm:prSet/>
      <dgm:spPr/>
      <dgm:t>
        <a:bodyPr/>
        <a:lstStyle/>
        <a:p>
          <a:endParaRPr lang="en-CA"/>
        </a:p>
      </dgm:t>
    </dgm:pt>
    <dgm:pt modelId="{BD64C802-E4AE-4F06-B0C9-7EA7C8E9ADDC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Compaction</a:t>
          </a:r>
        </a:p>
      </dgm:t>
    </dgm:pt>
    <dgm:pt modelId="{30D4FBA1-ED07-4020-BDAB-EFED40E3D107}" type="parTrans" cxnId="{7BDFCE8A-1576-4E68-8FC8-92A135E04ED0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BB5265C5-CFF1-4CD4-B223-8395E5CC77CB}" type="sibTrans" cxnId="{7BDFCE8A-1576-4E68-8FC8-92A135E04ED0}">
      <dgm:prSet/>
      <dgm:spPr/>
      <dgm:t>
        <a:bodyPr/>
        <a:lstStyle/>
        <a:p>
          <a:endParaRPr lang="en-CA"/>
        </a:p>
      </dgm:t>
    </dgm:pt>
    <dgm:pt modelId="{E36ACB5F-D257-41EB-95D7-E197271B1C3A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Water Retention</a:t>
          </a:r>
        </a:p>
      </dgm:t>
    </dgm:pt>
    <dgm:pt modelId="{2672318E-E1CF-4215-BFDD-6DCBBB462C0E}" type="parTrans" cxnId="{1D099C6B-B4B7-4E51-AA44-9EC7BAEB9D95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A11C1376-D359-4335-A47A-8BCE9AA444C1}" type="sibTrans" cxnId="{1D099C6B-B4B7-4E51-AA44-9EC7BAEB9D95}">
      <dgm:prSet/>
      <dgm:spPr/>
      <dgm:t>
        <a:bodyPr/>
        <a:lstStyle/>
        <a:p>
          <a:endParaRPr lang="en-CA"/>
        </a:p>
      </dgm:t>
    </dgm:pt>
    <dgm:pt modelId="{F0C42BFE-3079-4B3A-887E-3E9D66394E55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Cation Exchange Capacity (CEC)</a:t>
          </a:r>
        </a:p>
      </dgm:t>
    </dgm:pt>
    <dgm:pt modelId="{80DFC2D7-1E54-4236-81E4-2E77FA2C26E8}" type="parTrans" cxnId="{DE3E824F-4DDF-4CF0-B8DF-D7F2D19C65F4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C12B089D-C82E-421B-803D-4A4C2EA02AC9}" type="sibTrans" cxnId="{DE3E824F-4DDF-4CF0-B8DF-D7F2D19C65F4}">
      <dgm:prSet/>
      <dgm:spPr/>
      <dgm:t>
        <a:bodyPr/>
        <a:lstStyle/>
        <a:p>
          <a:endParaRPr lang="en-CA"/>
        </a:p>
      </dgm:t>
    </dgm:pt>
    <dgm:pt modelId="{052DD8A9-D450-4C39-A6DF-55A826665C08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Acidic Soils</a:t>
          </a:r>
        </a:p>
      </dgm:t>
    </dgm:pt>
    <dgm:pt modelId="{0AF00D6A-B863-4987-9680-4BF8EF13D475}" type="parTrans" cxnId="{31533627-5198-4BD3-A7D3-D6DC8003C0F2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A1E9FBE6-6EE7-47FB-8892-86E793F15777}" type="sibTrans" cxnId="{31533627-5198-4BD3-A7D3-D6DC8003C0F2}">
      <dgm:prSet/>
      <dgm:spPr/>
      <dgm:t>
        <a:bodyPr/>
        <a:lstStyle/>
        <a:p>
          <a:endParaRPr lang="en-CA"/>
        </a:p>
      </dgm:t>
    </dgm:pt>
    <dgm:pt modelId="{8060ABEA-285E-4F0E-8774-71E94554150E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Alkaline Soils</a:t>
          </a:r>
        </a:p>
      </dgm:t>
    </dgm:pt>
    <dgm:pt modelId="{D2B2A999-E732-4BCB-BD62-0EDDED5211F4}" type="parTrans" cxnId="{AD695100-A58B-4622-82E4-F09B86D0D39F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199EA30A-CEE7-4646-98E3-9100F1C3B855}" type="sibTrans" cxnId="{AD695100-A58B-4622-82E4-F09B86D0D39F}">
      <dgm:prSet/>
      <dgm:spPr/>
      <dgm:t>
        <a:bodyPr/>
        <a:lstStyle/>
        <a:p>
          <a:endParaRPr lang="en-CA"/>
        </a:p>
      </dgm:t>
    </dgm:pt>
    <dgm:pt modelId="{E39377D3-09BC-47AC-A2C4-F32BB3572B44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Nutrient Efficiency</a:t>
          </a:r>
        </a:p>
      </dgm:t>
    </dgm:pt>
    <dgm:pt modelId="{1312F783-F4B3-4D89-835D-4BDF90054CFD}" type="parTrans" cxnId="{00D4A0FB-3D52-47B4-83AA-CA9F71D7706B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50E534F2-F2EA-4DCB-945B-1083E329469C}" type="sibTrans" cxnId="{00D4A0FB-3D52-47B4-83AA-CA9F71D7706B}">
      <dgm:prSet/>
      <dgm:spPr/>
      <dgm:t>
        <a:bodyPr/>
        <a:lstStyle/>
        <a:p>
          <a:endParaRPr lang="en-CA"/>
        </a:p>
      </dgm:t>
    </dgm:pt>
    <dgm:pt modelId="{8571FADD-B5B9-4085-A56A-33D3A2BBE088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Germination and Emergence</a:t>
          </a:r>
        </a:p>
      </dgm:t>
    </dgm:pt>
    <dgm:pt modelId="{1FEFE892-B3CA-42A6-A6D3-5B0D6E3C35D3}" type="parTrans" cxnId="{7490DD82-09AA-423A-A44F-41CF6BE01590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EE49A906-C762-4CEB-85C1-010ED4FE09D0}" type="sibTrans" cxnId="{7490DD82-09AA-423A-A44F-41CF6BE01590}">
      <dgm:prSet/>
      <dgm:spPr/>
      <dgm:t>
        <a:bodyPr/>
        <a:lstStyle/>
        <a:p>
          <a:endParaRPr lang="en-CA"/>
        </a:p>
      </dgm:t>
    </dgm:pt>
    <dgm:pt modelId="{90D8077C-E555-4BA5-BBFA-D0AB03A66A22}">
      <dgm:prSet phldrT="[Text]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CA" dirty="0"/>
            <a:t>Nutrient Availability</a:t>
          </a:r>
        </a:p>
      </dgm:t>
    </dgm:pt>
    <dgm:pt modelId="{C0AF9563-B84D-413B-92B8-F8FC5C550DD6}" type="parTrans" cxnId="{58484051-877E-4309-BEE1-6C104E8790BA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CA"/>
        </a:p>
      </dgm:t>
    </dgm:pt>
    <dgm:pt modelId="{A4F2D259-F0AA-4CFD-AA5A-EB3F812EDAE9}" type="sibTrans" cxnId="{58484051-877E-4309-BEE1-6C104E8790BA}">
      <dgm:prSet/>
      <dgm:spPr/>
      <dgm:t>
        <a:bodyPr/>
        <a:lstStyle/>
        <a:p>
          <a:endParaRPr lang="en-CA"/>
        </a:p>
      </dgm:t>
    </dgm:pt>
    <dgm:pt modelId="{A4FFF852-9A6C-4FF4-BDD2-8386B61FA7CA}" type="pres">
      <dgm:prSet presAssocID="{21A7043E-4FAE-42B6-A784-1D190573317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739E30F-ED33-4CAA-8851-6855E4D88F8E}" type="pres">
      <dgm:prSet presAssocID="{F4EFA2AA-52F0-40AC-9AC9-B428952FF140}" presName="hierRoot1" presStyleCnt="0">
        <dgm:presLayoutVars>
          <dgm:hierBranch val="init"/>
        </dgm:presLayoutVars>
      </dgm:prSet>
      <dgm:spPr/>
    </dgm:pt>
    <dgm:pt modelId="{714983EA-4C88-41C2-B253-09A5BE559BF6}" type="pres">
      <dgm:prSet presAssocID="{F4EFA2AA-52F0-40AC-9AC9-B428952FF140}" presName="rootComposite1" presStyleCnt="0"/>
      <dgm:spPr/>
    </dgm:pt>
    <dgm:pt modelId="{8774196C-C810-4B0F-BDF2-97F583072404}" type="pres">
      <dgm:prSet presAssocID="{F4EFA2AA-52F0-40AC-9AC9-B428952FF140}" presName="rootText1" presStyleLbl="node0" presStyleIdx="0" presStyleCnt="1" custScaleY="50398">
        <dgm:presLayoutVars>
          <dgm:chPref val="3"/>
        </dgm:presLayoutVars>
      </dgm:prSet>
      <dgm:spPr/>
    </dgm:pt>
    <dgm:pt modelId="{EB0F55C4-E101-4CE7-B86D-82958DB47BDB}" type="pres">
      <dgm:prSet presAssocID="{F4EFA2AA-52F0-40AC-9AC9-B428952FF140}" presName="rootConnector1" presStyleLbl="node1" presStyleIdx="0" presStyleCnt="0"/>
      <dgm:spPr/>
    </dgm:pt>
    <dgm:pt modelId="{8A2C0072-EC85-4253-8FCE-33350BCED754}" type="pres">
      <dgm:prSet presAssocID="{F4EFA2AA-52F0-40AC-9AC9-B428952FF140}" presName="hierChild2" presStyleCnt="0"/>
      <dgm:spPr/>
    </dgm:pt>
    <dgm:pt modelId="{4F464C4B-C65C-4CAA-A57E-1864074D8743}" type="pres">
      <dgm:prSet presAssocID="{C491060A-64AC-4B04-8AAF-AE9B90FFB29F}" presName="Name37" presStyleLbl="parChTrans1D2" presStyleIdx="0" presStyleCnt="4"/>
      <dgm:spPr/>
    </dgm:pt>
    <dgm:pt modelId="{648737B2-C0B5-4DE1-8FFB-9DF267A54CEF}" type="pres">
      <dgm:prSet presAssocID="{E2CC0F24-C723-4C6C-82A2-98F303BC8944}" presName="hierRoot2" presStyleCnt="0">
        <dgm:presLayoutVars>
          <dgm:hierBranch val="init"/>
        </dgm:presLayoutVars>
      </dgm:prSet>
      <dgm:spPr/>
    </dgm:pt>
    <dgm:pt modelId="{9147F8C4-BB2B-4052-95DA-6446572A622A}" type="pres">
      <dgm:prSet presAssocID="{E2CC0F24-C723-4C6C-82A2-98F303BC8944}" presName="rootComposite" presStyleCnt="0"/>
      <dgm:spPr/>
    </dgm:pt>
    <dgm:pt modelId="{C3E8ACFC-D7C6-47E1-8380-7CACA2D5464E}" type="pres">
      <dgm:prSet presAssocID="{E2CC0F24-C723-4C6C-82A2-98F303BC8944}" presName="rootText" presStyleLbl="node2" presStyleIdx="0" presStyleCnt="4" custScaleX="84693" custScaleY="53403" custLinFactNeighborX="777" custLinFactNeighborY="-3887">
        <dgm:presLayoutVars>
          <dgm:chPref val="3"/>
        </dgm:presLayoutVars>
      </dgm:prSet>
      <dgm:spPr/>
    </dgm:pt>
    <dgm:pt modelId="{3AB46522-EEAD-41CB-ADB2-BCEA669F694B}" type="pres">
      <dgm:prSet presAssocID="{E2CC0F24-C723-4C6C-82A2-98F303BC8944}" presName="rootConnector" presStyleLbl="node2" presStyleIdx="0" presStyleCnt="4"/>
      <dgm:spPr/>
    </dgm:pt>
    <dgm:pt modelId="{3DC14241-F412-4209-B6EE-2B84B4B65679}" type="pres">
      <dgm:prSet presAssocID="{E2CC0F24-C723-4C6C-82A2-98F303BC8944}" presName="hierChild4" presStyleCnt="0"/>
      <dgm:spPr/>
    </dgm:pt>
    <dgm:pt modelId="{DC429FC7-F37A-4EAA-A29B-2BAAFF6117A7}" type="pres">
      <dgm:prSet presAssocID="{DDC26704-39F4-43E3-922E-7C7F8F78C418}" presName="Name37" presStyleLbl="parChTrans1D3" presStyleIdx="0" presStyleCnt="12"/>
      <dgm:spPr/>
    </dgm:pt>
    <dgm:pt modelId="{D2498403-F66F-45E8-A5A3-C36C08179926}" type="pres">
      <dgm:prSet presAssocID="{D4B9DB30-D11D-4FF1-859E-AF46A3A577DA}" presName="hierRoot2" presStyleCnt="0">
        <dgm:presLayoutVars>
          <dgm:hierBranch val="init"/>
        </dgm:presLayoutVars>
      </dgm:prSet>
      <dgm:spPr/>
    </dgm:pt>
    <dgm:pt modelId="{33344A38-9CDE-4C60-8EF4-1F9517222144}" type="pres">
      <dgm:prSet presAssocID="{D4B9DB30-D11D-4FF1-859E-AF46A3A577DA}" presName="rootComposite" presStyleCnt="0"/>
      <dgm:spPr/>
    </dgm:pt>
    <dgm:pt modelId="{862CD6D3-6F09-4E27-9772-A34D8D981EF3}" type="pres">
      <dgm:prSet presAssocID="{D4B9DB30-D11D-4FF1-859E-AF46A3A577DA}" presName="rootText" presStyleLbl="node3" presStyleIdx="0" presStyleCnt="12" custScaleX="93584" custScaleY="58904">
        <dgm:presLayoutVars>
          <dgm:chPref val="3"/>
        </dgm:presLayoutVars>
      </dgm:prSet>
      <dgm:spPr/>
    </dgm:pt>
    <dgm:pt modelId="{C801AF3F-3FB5-4784-A823-27D14C9CF131}" type="pres">
      <dgm:prSet presAssocID="{D4B9DB30-D11D-4FF1-859E-AF46A3A577DA}" presName="rootConnector" presStyleLbl="node3" presStyleIdx="0" presStyleCnt="12"/>
      <dgm:spPr/>
    </dgm:pt>
    <dgm:pt modelId="{CEA30942-E4EF-4CEF-BF07-2AC3BD489506}" type="pres">
      <dgm:prSet presAssocID="{D4B9DB30-D11D-4FF1-859E-AF46A3A577DA}" presName="hierChild4" presStyleCnt="0"/>
      <dgm:spPr/>
    </dgm:pt>
    <dgm:pt modelId="{12B087AD-D3C2-45A1-8B5A-946AF6EF0858}" type="pres">
      <dgm:prSet presAssocID="{D4B9DB30-D11D-4FF1-859E-AF46A3A577DA}" presName="hierChild5" presStyleCnt="0"/>
      <dgm:spPr/>
    </dgm:pt>
    <dgm:pt modelId="{C306552F-A789-4A95-BA1F-D424C9AC10ED}" type="pres">
      <dgm:prSet presAssocID="{F2892D70-35EA-44F7-8AF2-81B871C41A6E}" presName="Name37" presStyleLbl="parChTrans1D3" presStyleIdx="1" presStyleCnt="12"/>
      <dgm:spPr/>
    </dgm:pt>
    <dgm:pt modelId="{8B17C623-D428-419B-A4F8-85A2C06EDD26}" type="pres">
      <dgm:prSet presAssocID="{EF1F13FF-C166-4627-9AFC-09CBFA8CD38D}" presName="hierRoot2" presStyleCnt="0">
        <dgm:presLayoutVars>
          <dgm:hierBranch val="init"/>
        </dgm:presLayoutVars>
      </dgm:prSet>
      <dgm:spPr/>
    </dgm:pt>
    <dgm:pt modelId="{ED00AFF5-33EE-484C-A4A5-C08C75817AF5}" type="pres">
      <dgm:prSet presAssocID="{EF1F13FF-C166-4627-9AFC-09CBFA8CD38D}" presName="rootComposite" presStyleCnt="0"/>
      <dgm:spPr/>
    </dgm:pt>
    <dgm:pt modelId="{41934D1E-08A0-494D-B6B5-0B731A4A5B27}" type="pres">
      <dgm:prSet presAssocID="{EF1F13FF-C166-4627-9AFC-09CBFA8CD38D}" presName="rootText" presStyleLbl="node3" presStyleIdx="1" presStyleCnt="12" custScaleX="85686" custScaleY="57947">
        <dgm:presLayoutVars>
          <dgm:chPref val="3"/>
        </dgm:presLayoutVars>
      </dgm:prSet>
      <dgm:spPr/>
    </dgm:pt>
    <dgm:pt modelId="{6C2E3E85-05D6-4BAA-ACD4-AF564A9436DD}" type="pres">
      <dgm:prSet presAssocID="{EF1F13FF-C166-4627-9AFC-09CBFA8CD38D}" presName="rootConnector" presStyleLbl="node3" presStyleIdx="1" presStyleCnt="12"/>
      <dgm:spPr/>
    </dgm:pt>
    <dgm:pt modelId="{69A8CE28-5510-438A-A0DF-72F3244FF4B0}" type="pres">
      <dgm:prSet presAssocID="{EF1F13FF-C166-4627-9AFC-09CBFA8CD38D}" presName="hierChild4" presStyleCnt="0"/>
      <dgm:spPr/>
    </dgm:pt>
    <dgm:pt modelId="{D9DDFA9B-399E-43CC-8906-989C4BB37AE8}" type="pres">
      <dgm:prSet presAssocID="{EF1F13FF-C166-4627-9AFC-09CBFA8CD38D}" presName="hierChild5" presStyleCnt="0"/>
      <dgm:spPr/>
    </dgm:pt>
    <dgm:pt modelId="{5EE99F24-3E90-43EF-9A6B-24E2CB94E1AD}" type="pres">
      <dgm:prSet presAssocID="{8C50A974-F105-4B23-B053-A2C82FA8E09E}" presName="Name37" presStyleLbl="parChTrans1D3" presStyleIdx="2" presStyleCnt="12"/>
      <dgm:spPr/>
    </dgm:pt>
    <dgm:pt modelId="{B76342AB-FE16-4E4C-ADF6-AE877EEB4896}" type="pres">
      <dgm:prSet presAssocID="{D1E80FD9-7427-4ED2-A7BA-DFA87C5CBFA4}" presName="hierRoot2" presStyleCnt="0">
        <dgm:presLayoutVars>
          <dgm:hierBranch val="init"/>
        </dgm:presLayoutVars>
      </dgm:prSet>
      <dgm:spPr/>
    </dgm:pt>
    <dgm:pt modelId="{EDA7DD93-A593-4052-BF65-B7B943A84A34}" type="pres">
      <dgm:prSet presAssocID="{D1E80FD9-7427-4ED2-A7BA-DFA87C5CBFA4}" presName="rootComposite" presStyleCnt="0"/>
      <dgm:spPr/>
    </dgm:pt>
    <dgm:pt modelId="{34A1A72C-9CC2-44B0-9A23-45605FD82C33}" type="pres">
      <dgm:prSet presAssocID="{D1E80FD9-7427-4ED2-A7BA-DFA87C5CBFA4}" presName="rootText" presStyleLbl="node3" presStyleIdx="2" presStyleCnt="12" custScaleX="86814" custScaleY="58903">
        <dgm:presLayoutVars>
          <dgm:chPref val="3"/>
        </dgm:presLayoutVars>
      </dgm:prSet>
      <dgm:spPr/>
    </dgm:pt>
    <dgm:pt modelId="{41058127-C4FD-4AD8-A0A2-85E2270E4684}" type="pres">
      <dgm:prSet presAssocID="{D1E80FD9-7427-4ED2-A7BA-DFA87C5CBFA4}" presName="rootConnector" presStyleLbl="node3" presStyleIdx="2" presStyleCnt="12"/>
      <dgm:spPr/>
    </dgm:pt>
    <dgm:pt modelId="{04841711-1780-4FBA-9B9B-193D9F1FEF3C}" type="pres">
      <dgm:prSet presAssocID="{D1E80FD9-7427-4ED2-A7BA-DFA87C5CBFA4}" presName="hierChild4" presStyleCnt="0"/>
      <dgm:spPr/>
    </dgm:pt>
    <dgm:pt modelId="{C6A8198E-6C80-4498-B10E-198E5135788C}" type="pres">
      <dgm:prSet presAssocID="{D1E80FD9-7427-4ED2-A7BA-DFA87C5CBFA4}" presName="hierChild5" presStyleCnt="0"/>
      <dgm:spPr/>
    </dgm:pt>
    <dgm:pt modelId="{8CB8414A-5A17-4315-A525-A299DB882436}" type="pres">
      <dgm:prSet presAssocID="{E2CC0F24-C723-4C6C-82A2-98F303BC8944}" presName="hierChild5" presStyleCnt="0"/>
      <dgm:spPr/>
    </dgm:pt>
    <dgm:pt modelId="{969027B5-4191-40B4-97DE-CD3FFE098FAC}" type="pres">
      <dgm:prSet presAssocID="{1088DF42-20E4-46C9-9E88-6AE81252A529}" presName="Name37" presStyleLbl="parChTrans1D2" presStyleIdx="1" presStyleCnt="4"/>
      <dgm:spPr/>
    </dgm:pt>
    <dgm:pt modelId="{10A3E0EB-9D33-459E-85D2-A7918812BA67}" type="pres">
      <dgm:prSet presAssocID="{6F50795A-ACEE-41C3-83A5-2C6BB2DCF0E3}" presName="hierRoot2" presStyleCnt="0">
        <dgm:presLayoutVars>
          <dgm:hierBranch val="init"/>
        </dgm:presLayoutVars>
      </dgm:prSet>
      <dgm:spPr/>
    </dgm:pt>
    <dgm:pt modelId="{E0480323-53EE-4DA9-A4AF-77AC65AD7630}" type="pres">
      <dgm:prSet presAssocID="{6F50795A-ACEE-41C3-83A5-2C6BB2DCF0E3}" presName="rootComposite" presStyleCnt="0"/>
      <dgm:spPr/>
    </dgm:pt>
    <dgm:pt modelId="{E170E9D8-3576-44F8-9363-D0F01F5B5AE3}" type="pres">
      <dgm:prSet presAssocID="{6F50795A-ACEE-41C3-83A5-2C6BB2DCF0E3}" presName="rootText" presStyleLbl="node2" presStyleIdx="1" presStyleCnt="4" custScaleX="68870" custScaleY="58962">
        <dgm:presLayoutVars>
          <dgm:chPref val="3"/>
        </dgm:presLayoutVars>
      </dgm:prSet>
      <dgm:spPr/>
    </dgm:pt>
    <dgm:pt modelId="{34828A45-829E-4266-95D7-4918DC3EA01A}" type="pres">
      <dgm:prSet presAssocID="{6F50795A-ACEE-41C3-83A5-2C6BB2DCF0E3}" presName="rootConnector" presStyleLbl="node2" presStyleIdx="1" presStyleCnt="4"/>
      <dgm:spPr/>
    </dgm:pt>
    <dgm:pt modelId="{EB3B2842-BA8C-4ECE-BC17-FBE3563626AD}" type="pres">
      <dgm:prSet presAssocID="{6F50795A-ACEE-41C3-83A5-2C6BB2DCF0E3}" presName="hierChild4" presStyleCnt="0"/>
      <dgm:spPr/>
    </dgm:pt>
    <dgm:pt modelId="{38BB2CC3-08A1-40F6-A908-A1EE97B9D365}" type="pres">
      <dgm:prSet presAssocID="{8C296289-F3DC-4461-811E-E806016C9CB3}" presName="Name37" presStyleLbl="parChTrans1D3" presStyleIdx="3" presStyleCnt="12"/>
      <dgm:spPr/>
    </dgm:pt>
    <dgm:pt modelId="{3E5AA7D7-4D2E-420A-94FD-5B2906A081C9}" type="pres">
      <dgm:prSet presAssocID="{730EAE30-FA5D-48DD-9333-DDB061C18DFF}" presName="hierRoot2" presStyleCnt="0">
        <dgm:presLayoutVars>
          <dgm:hierBranch val="init"/>
        </dgm:presLayoutVars>
      </dgm:prSet>
      <dgm:spPr/>
    </dgm:pt>
    <dgm:pt modelId="{8C68CF27-7021-4A62-9279-6A829D9F85FE}" type="pres">
      <dgm:prSet presAssocID="{730EAE30-FA5D-48DD-9333-DDB061C18DFF}" presName="rootComposite" presStyleCnt="0"/>
      <dgm:spPr/>
    </dgm:pt>
    <dgm:pt modelId="{674A0193-78E8-4EA0-AF91-521E671970A8}" type="pres">
      <dgm:prSet presAssocID="{730EAE30-FA5D-48DD-9333-DDB061C18DFF}" presName="rootText" presStyleLbl="node3" presStyleIdx="3" presStyleCnt="12" custScaleX="57723" custScaleY="61326">
        <dgm:presLayoutVars>
          <dgm:chPref val="3"/>
        </dgm:presLayoutVars>
      </dgm:prSet>
      <dgm:spPr/>
    </dgm:pt>
    <dgm:pt modelId="{88734A50-3884-41B9-8A16-FE35457BF44A}" type="pres">
      <dgm:prSet presAssocID="{730EAE30-FA5D-48DD-9333-DDB061C18DFF}" presName="rootConnector" presStyleLbl="node3" presStyleIdx="3" presStyleCnt="12"/>
      <dgm:spPr/>
    </dgm:pt>
    <dgm:pt modelId="{19BC1653-64CE-42CF-83BA-F4722CD2FB22}" type="pres">
      <dgm:prSet presAssocID="{730EAE30-FA5D-48DD-9333-DDB061C18DFF}" presName="hierChild4" presStyleCnt="0"/>
      <dgm:spPr/>
    </dgm:pt>
    <dgm:pt modelId="{A032CC27-67A3-47EE-8DBE-3B8B0A48AFA2}" type="pres">
      <dgm:prSet presAssocID="{730EAE30-FA5D-48DD-9333-DDB061C18DFF}" presName="hierChild5" presStyleCnt="0"/>
      <dgm:spPr/>
    </dgm:pt>
    <dgm:pt modelId="{C02BA07A-404B-418D-8D2B-080FF7526578}" type="pres">
      <dgm:prSet presAssocID="{30D4FBA1-ED07-4020-BDAB-EFED40E3D107}" presName="Name37" presStyleLbl="parChTrans1D3" presStyleIdx="4" presStyleCnt="12"/>
      <dgm:spPr/>
    </dgm:pt>
    <dgm:pt modelId="{1BF3F375-10CB-4C88-B73E-C23E610292A4}" type="pres">
      <dgm:prSet presAssocID="{BD64C802-E4AE-4F06-B0C9-7EA7C8E9ADDC}" presName="hierRoot2" presStyleCnt="0">
        <dgm:presLayoutVars>
          <dgm:hierBranch val="init"/>
        </dgm:presLayoutVars>
      </dgm:prSet>
      <dgm:spPr/>
    </dgm:pt>
    <dgm:pt modelId="{C4748465-81F2-4EDA-A7F9-D25EEA0DDC59}" type="pres">
      <dgm:prSet presAssocID="{BD64C802-E4AE-4F06-B0C9-7EA7C8E9ADDC}" presName="rootComposite" presStyleCnt="0"/>
      <dgm:spPr/>
    </dgm:pt>
    <dgm:pt modelId="{BB0D2AF4-CD05-4BBC-9B42-5F4003F04019}" type="pres">
      <dgm:prSet presAssocID="{BD64C802-E4AE-4F06-B0C9-7EA7C8E9ADDC}" presName="rootText" presStyleLbl="node3" presStyleIdx="4" presStyleCnt="12" custScaleX="74648" custScaleY="53268">
        <dgm:presLayoutVars>
          <dgm:chPref val="3"/>
        </dgm:presLayoutVars>
      </dgm:prSet>
      <dgm:spPr/>
    </dgm:pt>
    <dgm:pt modelId="{B695392A-58F7-4311-8612-66883FF3749F}" type="pres">
      <dgm:prSet presAssocID="{BD64C802-E4AE-4F06-B0C9-7EA7C8E9ADDC}" presName="rootConnector" presStyleLbl="node3" presStyleIdx="4" presStyleCnt="12"/>
      <dgm:spPr/>
    </dgm:pt>
    <dgm:pt modelId="{57F85190-B924-4C87-BBDB-57CB164FEFE2}" type="pres">
      <dgm:prSet presAssocID="{BD64C802-E4AE-4F06-B0C9-7EA7C8E9ADDC}" presName="hierChild4" presStyleCnt="0"/>
      <dgm:spPr/>
    </dgm:pt>
    <dgm:pt modelId="{30102F29-FA26-4B2E-BFBE-7F4A06A00381}" type="pres">
      <dgm:prSet presAssocID="{BD64C802-E4AE-4F06-B0C9-7EA7C8E9ADDC}" presName="hierChild5" presStyleCnt="0"/>
      <dgm:spPr/>
    </dgm:pt>
    <dgm:pt modelId="{51DABB36-340B-4ACA-9929-8E93EA0BF998}" type="pres">
      <dgm:prSet presAssocID="{2672318E-E1CF-4215-BFDD-6DCBBB462C0E}" presName="Name37" presStyleLbl="parChTrans1D3" presStyleIdx="5" presStyleCnt="12"/>
      <dgm:spPr/>
    </dgm:pt>
    <dgm:pt modelId="{7B25EBD3-846E-4DEE-860C-0BAD4F78A6AC}" type="pres">
      <dgm:prSet presAssocID="{E36ACB5F-D257-41EB-95D7-E197271B1C3A}" presName="hierRoot2" presStyleCnt="0">
        <dgm:presLayoutVars>
          <dgm:hierBranch val="init"/>
        </dgm:presLayoutVars>
      </dgm:prSet>
      <dgm:spPr/>
    </dgm:pt>
    <dgm:pt modelId="{A8BF2036-0A7A-4BA3-B567-23082D093389}" type="pres">
      <dgm:prSet presAssocID="{E36ACB5F-D257-41EB-95D7-E197271B1C3A}" presName="rootComposite" presStyleCnt="0"/>
      <dgm:spPr/>
    </dgm:pt>
    <dgm:pt modelId="{7254BAFD-F20B-44C1-834E-C7E649A149B7}" type="pres">
      <dgm:prSet presAssocID="{E36ACB5F-D257-41EB-95D7-E197271B1C3A}" presName="rootText" presStyleLbl="node3" presStyleIdx="5" presStyleCnt="12" custScaleX="79162" custScaleY="47786">
        <dgm:presLayoutVars>
          <dgm:chPref val="3"/>
        </dgm:presLayoutVars>
      </dgm:prSet>
      <dgm:spPr/>
    </dgm:pt>
    <dgm:pt modelId="{A261D417-923E-4B4D-83F8-63A48BA097CB}" type="pres">
      <dgm:prSet presAssocID="{E36ACB5F-D257-41EB-95D7-E197271B1C3A}" presName="rootConnector" presStyleLbl="node3" presStyleIdx="5" presStyleCnt="12"/>
      <dgm:spPr/>
    </dgm:pt>
    <dgm:pt modelId="{AFAEFE24-27DE-498A-8642-F2B130E8FF9C}" type="pres">
      <dgm:prSet presAssocID="{E36ACB5F-D257-41EB-95D7-E197271B1C3A}" presName="hierChild4" presStyleCnt="0"/>
      <dgm:spPr/>
    </dgm:pt>
    <dgm:pt modelId="{EB440E53-6DBB-46B1-9174-CBB91C7FCA66}" type="pres">
      <dgm:prSet presAssocID="{E36ACB5F-D257-41EB-95D7-E197271B1C3A}" presName="hierChild5" presStyleCnt="0"/>
      <dgm:spPr/>
    </dgm:pt>
    <dgm:pt modelId="{16FD34B5-C893-44D3-A132-F4554621ADC6}" type="pres">
      <dgm:prSet presAssocID="{6F50795A-ACEE-41C3-83A5-2C6BB2DCF0E3}" presName="hierChild5" presStyleCnt="0"/>
      <dgm:spPr/>
    </dgm:pt>
    <dgm:pt modelId="{9868AF82-AB51-4C84-AED8-253A1599DB60}" type="pres">
      <dgm:prSet presAssocID="{D61AA9A7-60CE-4024-AC0E-B57704672CC4}" presName="Name37" presStyleLbl="parChTrans1D2" presStyleIdx="2" presStyleCnt="4"/>
      <dgm:spPr/>
    </dgm:pt>
    <dgm:pt modelId="{78E07726-943C-4B8E-85D7-B6849E5DA281}" type="pres">
      <dgm:prSet presAssocID="{40DDD88E-F470-423E-8715-04DD02404B1B}" presName="hierRoot2" presStyleCnt="0">
        <dgm:presLayoutVars>
          <dgm:hierBranch val="init"/>
        </dgm:presLayoutVars>
      </dgm:prSet>
      <dgm:spPr/>
    </dgm:pt>
    <dgm:pt modelId="{E7E26D13-9A6F-4B1A-BEBE-748E2BF5920A}" type="pres">
      <dgm:prSet presAssocID="{40DDD88E-F470-423E-8715-04DD02404B1B}" presName="rootComposite" presStyleCnt="0"/>
      <dgm:spPr/>
    </dgm:pt>
    <dgm:pt modelId="{CD24B2A3-C03C-48E1-9F66-50636073D74E}" type="pres">
      <dgm:prSet presAssocID="{40DDD88E-F470-423E-8715-04DD02404B1B}" presName="rootText" presStyleLbl="node2" presStyleIdx="2" presStyleCnt="4" custScaleX="74395" custScaleY="51720">
        <dgm:presLayoutVars>
          <dgm:chPref val="3"/>
        </dgm:presLayoutVars>
      </dgm:prSet>
      <dgm:spPr/>
    </dgm:pt>
    <dgm:pt modelId="{CFE60B0F-4C70-4D7F-9AF6-30389B1FB122}" type="pres">
      <dgm:prSet presAssocID="{40DDD88E-F470-423E-8715-04DD02404B1B}" presName="rootConnector" presStyleLbl="node2" presStyleIdx="2" presStyleCnt="4"/>
      <dgm:spPr/>
    </dgm:pt>
    <dgm:pt modelId="{F652F4E0-36F0-4649-B056-658EF494211C}" type="pres">
      <dgm:prSet presAssocID="{40DDD88E-F470-423E-8715-04DD02404B1B}" presName="hierChild4" presStyleCnt="0"/>
      <dgm:spPr/>
    </dgm:pt>
    <dgm:pt modelId="{9496DD3D-9C67-4787-926F-D66D78005AE3}" type="pres">
      <dgm:prSet presAssocID="{80DFC2D7-1E54-4236-81E4-2E77FA2C26E8}" presName="Name37" presStyleLbl="parChTrans1D3" presStyleIdx="6" presStyleCnt="12"/>
      <dgm:spPr/>
    </dgm:pt>
    <dgm:pt modelId="{1FEC3A35-A01C-422D-AA15-3DA61B34BD23}" type="pres">
      <dgm:prSet presAssocID="{F0C42BFE-3079-4B3A-887E-3E9D66394E55}" presName="hierRoot2" presStyleCnt="0">
        <dgm:presLayoutVars>
          <dgm:hierBranch val="init"/>
        </dgm:presLayoutVars>
      </dgm:prSet>
      <dgm:spPr/>
    </dgm:pt>
    <dgm:pt modelId="{CACA7142-80A2-4B3F-BAF2-EE3680E038B4}" type="pres">
      <dgm:prSet presAssocID="{F0C42BFE-3079-4B3A-887E-3E9D66394E55}" presName="rootComposite" presStyleCnt="0"/>
      <dgm:spPr/>
    </dgm:pt>
    <dgm:pt modelId="{DCD23169-E97E-4D3B-AC0F-9F3A7006D94C}" type="pres">
      <dgm:prSet presAssocID="{F0C42BFE-3079-4B3A-887E-3E9D66394E55}" presName="rootText" presStyleLbl="node3" presStyleIdx="6" presStyleCnt="12" custScaleX="76905" custScaleY="73554">
        <dgm:presLayoutVars>
          <dgm:chPref val="3"/>
        </dgm:presLayoutVars>
      </dgm:prSet>
      <dgm:spPr/>
    </dgm:pt>
    <dgm:pt modelId="{B0B37562-A06B-43CD-9806-E5476ECEF5BF}" type="pres">
      <dgm:prSet presAssocID="{F0C42BFE-3079-4B3A-887E-3E9D66394E55}" presName="rootConnector" presStyleLbl="node3" presStyleIdx="6" presStyleCnt="12"/>
      <dgm:spPr/>
    </dgm:pt>
    <dgm:pt modelId="{7FCE48D9-F9BC-4314-BE71-ECDC9F034268}" type="pres">
      <dgm:prSet presAssocID="{F0C42BFE-3079-4B3A-887E-3E9D66394E55}" presName="hierChild4" presStyleCnt="0"/>
      <dgm:spPr/>
    </dgm:pt>
    <dgm:pt modelId="{33E8A002-3625-4292-AF3F-0A9BD0050502}" type="pres">
      <dgm:prSet presAssocID="{F0C42BFE-3079-4B3A-887E-3E9D66394E55}" presName="hierChild5" presStyleCnt="0"/>
      <dgm:spPr/>
    </dgm:pt>
    <dgm:pt modelId="{6D877E87-13AD-4062-90C6-62DECEEE75CE}" type="pres">
      <dgm:prSet presAssocID="{0AF00D6A-B863-4987-9680-4BF8EF13D475}" presName="Name37" presStyleLbl="parChTrans1D3" presStyleIdx="7" presStyleCnt="12"/>
      <dgm:spPr/>
    </dgm:pt>
    <dgm:pt modelId="{9A38F2AD-CBCC-46E3-BF5E-8516076B1228}" type="pres">
      <dgm:prSet presAssocID="{052DD8A9-D450-4C39-A6DF-55A826665C08}" presName="hierRoot2" presStyleCnt="0">
        <dgm:presLayoutVars>
          <dgm:hierBranch val="init"/>
        </dgm:presLayoutVars>
      </dgm:prSet>
      <dgm:spPr/>
    </dgm:pt>
    <dgm:pt modelId="{05948FB9-16B6-4D12-958F-858FEF1646F5}" type="pres">
      <dgm:prSet presAssocID="{052DD8A9-D450-4C39-A6DF-55A826665C08}" presName="rootComposite" presStyleCnt="0"/>
      <dgm:spPr/>
    </dgm:pt>
    <dgm:pt modelId="{7F6EB2AD-857A-492F-987B-6CB50FD44C62}" type="pres">
      <dgm:prSet presAssocID="{052DD8A9-D450-4C39-A6DF-55A826665C08}" presName="rootText" presStyleLbl="node3" presStyleIdx="7" presStyleCnt="12" custScaleX="85932" custScaleY="52323">
        <dgm:presLayoutVars>
          <dgm:chPref val="3"/>
        </dgm:presLayoutVars>
      </dgm:prSet>
      <dgm:spPr/>
    </dgm:pt>
    <dgm:pt modelId="{4548AECC-CAC1-4B60-A28D-39786259AD0F}" type="pres">
      <dgm:prSet presAssocID="{052DD8A9-D450-4C39-A6DF-55A826665C08}" presName="rootConnector" presStyleLbl="node3" presStyleIdx="7" presStyleCnt="12"/>
      <dgm:spPr/>
    </dgm:pt>
    <dgm:pt modelId="{3D3734FE-9222-4889-A58C-28E6CCC840C8}" type="pres">
      <dgm:prSet presAssocID="{052DD8A9-D450-4C39-A6DF-55A826665C08}" presName="hierChild4" presStyleCnt="0"/>
      <dgm:spPr/>
    </dgm:pt>
    <dgm:pt modelId="{BA7B8B9E-1018-48EC-AD74-94C77E3129B1}" type="pres">
      <dgm:prSet presAssocID="{052DD8A9-D450-4C39-A6DF-55A826665C08}" presName="hierChild5" presStyleCnt="0"/>
      <dgm:spPr/>
    </dgm:pt>
    <dgm:pt modelId="{214A9944-C404-4FB7-85B1-7199562764E4}" type="pres">
      <dgm:prSet presAssocID="{D2B2A999-E732-4BCB-BD62-0EDDED5211F4}" presName="Name37" presStyleLbl="parChTrans1D3" presStyleIdx="8" presStyleCnt="12"/>
      <dgm:spPr/>
    </dgm:pt>
    <dgm:pt modelId="{93CADB80-9A80-46E5-BCE3-6362F621445B}" type="pres">
      <dgm:prSet presAssocID="{8060ABEA-285E-4F0E-8774-71E94554150E}" presName="hierRoot2" presStyleCnt="0">
        <dgm:presLayoutVars>
          <dgm:hierBranch val="init"/>
        </dgm:presLayoutVars>
      </dgm:prSet>
      <dgm:spPr/>
    </dgm:pt>
    <dgm:pt modelId="{AC300626-F729-4D71-AB8B-089D8A67135A}" type="pres">
      <dgm:prSet presAssocID="{8060ABEA-285E-4F0E-8774-71E94554150E}" presName="rootComposite" presStyleCnt="0"/>
      <dgm:spPr/>
    </dgm:pt>
    <dgm:pt modelId="{BBECE536-0A25-4921-92D0-CA439E535BBC}" type="pres">
      <dgm:prSet presAssocID="{8060ABEA-285E-4F0E-8774-71E94554150E}" presName="rootText" presStyleLbl="node3" presStyleIdx="8" presStyleCnt="12" custScaleX="87060" custScaleY="60015">
        <dgm:presLayoutVars>
          <dgm:chPref val="3"/>
        </dgm:presLayoutVars>
      </dgm:prSet>
      <dgm:spPr/>
    </dgm:pt>
    <dgm:pt modelId="{2A80F31B-DE3F-43F3-9805-C85A078ACC24}" type="pres">
      <dgm:prSet presAssocID="{8060ABEA-285E-4F0E-8774-71E94554150E}" presName="rootConnector" presStyleLbl="node3" presStyleIdx="8" presStyleCnt="12"/>
      <dgm:spPr/>
    </dgm:pt>
    <dgm:pt modelId="{FFD1374D-E614-4768-851C-86722F9C542D}" type="pres">
      <dgm:prSet presAssocID="{8060ABEA-285E-4F0E-8774-71E94554150E}" presName="hierChild4" presStyleCnt="0"/>
      <dgm:spPr/>
    </dgm:pt>
    <dgm:pt modelId="{5BD8319C-1673-42C2-9CA8-B650D0D67AEB}" type="pres">
      <dgm:prSet presAssocID="{8060ABEA-285E-4F0E-8774-71E94554150E}" presName="hierChild5" presStyleCnt="0"/>
      <dgm:spPr/>
    </dgm:pt>
    <dgm:pt modelId="{71C3EF83-6707-413D-A012-D0D1AFAC93D3}" type="pres">
      <dgm:prSet presAssocID="{40DDD88E-F470-423E-8715-04DD02404B1B}" presName="hierChild5" presStyleCnt="0"/>
      <dgm:spPr/>
    </dgm:pt>
    <dgm:pt modelId="{1F839793-BC9D-4DF5-9B2A-DD0B5F933D2B}" type="pres">
      <dgm:prSet presAssocID="{EDB45579-D13B-419D-9400-A007067164DA}" presName="Name37" presStyleLbl="parChTrans1D2" presStyleIdx="3" presStyleCnt="4"/>
      <dgm:spPr/>
    </dgm:pt>
    <dgm:pt modelId="{2F8C3F26-B2DD-49DA-9276-0DD60C8D37BF}" type="pres">
      <dgm:prSet presAssocID="{2EC47966-65B7-4685-A1D2-173513953185}" presName="hierRoot2" presStyleCnt="0">
        <dgm:presLayoutVars>
          <dgm:hierBranch val="init"/>
        </dgm:presLayoutVars>
      </dgm:prSet>
      <dgm:spPr/>
    </dgm:pt>
    <dgm:pt modelId="{BF5E1F82-E7D5-4CFF-9459-211531AC6345}" type="pres">
      <dgm:prSet presAssocID="{2EC47966-65B7-4685-A1D2-173513953185}" presName="rootComposite" presStyleCnt="0"/>
      <dgm:spPr/>
    </dgm:pt>
    <dgm:pt modelId="{708524E5-CDBF-4EC2-B0CF-25A2C196E9E3}" type="pres">
      <dgm:prSet presAssocID="{2EC47966-65B7-4685-A1D2-173513953185}" presName="rootText" presStyleLbl="node2" presStyleIdx="3" presStyleCnt="4" custScaleX="72840" custScaleY="59644">
        <dgm:presLayoutVars>
          <dgm:chPref val="3"/>
        </dgm:presLayoutVars>
      </dgm:prSet>
      <dgm:spPr/>
    </dgm:pt>
    <dgm:pt modelId="{42A4231D-707D-4782-B005-29485B3EF2AA}" type="pres">
      <dgm:prSet presAssocID="{2EC47966-65B7-4685-A1D2-173513953185}" presName="rootConnector" presStyleLbl="node2" presStyleIdx="3" presStyleCnt="4"/>
      <dgm:spPr/>
    </dgm:pt>
    <dgm:pt modelId="{31A84E5D-1E29-4CFF-B5BE-FAA1A0A97731}" type="pres">
      <dgm:prSet presAssocID="{2EC47966-65B7-4685-A1D2-173513953185}" presName="hierChild4" presStyleCnt="0"/>
      <dgm:spPr/>
    </dgm:pt>
    <dgm:pt modelId="{60836D28-7BA0-4C98-8523-8F9E60198ECB}" type="pres">
      <dgm:prSet presAssocID="{1312F783-F4B3-4D89-835D-4BDF90054CFD}" presName="Name37" presStyleLbl="parChTrans1D3" presStyleIdx="9" presStyleCnt="12"/>
      <dgm:spPr/>
    </dgm:pt>
    <dgm:pt modelId="{FBD0B98E-188E-4786-AE46-C5F71C4922B8}" type="pres">
      <dgm:prSet presAssocID="{E39377D3-09BC-47AC-A2C4-F32BB3572B44}" presName="hierRoot2" presStyleCnt="0">
        <dgm:presLayoutVars>
          <dgm:hierBranch val="init"/>
        </dgm:presLayoutVars>
      </dgm:prSet>
      <dgm:spPr/>
    </dgm:pt>
    <dgm:pt modelId="{763D05D2-FE8C-42CF-9BD6-88D99982C2E8}" type="pres">
      <dgm:prSet presAssocID="{E39377D3-09BC-47AC-A2C4-F32BB3572B44}" presName="rootComposite" presStyleCnt="0"/>
      <dgm:spPr/>
    </dgm:pt>
    <dgm:pt modelId="{4B09CAF5-6CB4-41CA-B797-68C0D1C0B0BF}" type="pres">
      <dgm:prSet presAssocID="{E39377D3-09BC-47AC-A2C4-F32BB3572B44}" presName="rootText" presStyleLbl="node3" presStyleIdx="9" presStyleCnt="12" custScaleX="71263" custScaleY="59963">
        <dgm:presLayoutVars>
          <dgm:chPref val="3"/>
        </dgm:presLayoutVars>
      </dgm:prSet>
      <dgm:spPr/>
    </dgm:pt>
    <dgm:pt modelId="{9EC74A95-2A93-4C36-958F-31774C95B4EC}" type="pres">
      <dgm:prSet presAssocID="{E39377D3-09BC-47AC-A2C4-F32BB3572B44}" presName="rootConnector" presStyleLbl="node3" presStyleIdx="9" presStyleCnt="12"/>
      <dgm:spPr/>
    </dgm:pt>
    <dgm:pt modelId="{BF41D14F-ECA3-4590-81D4-7B52B1A3C970}" type="pres">
      <dgm:prSet presAssocID="{E39377D3-09BC-47AC-A2C4-F32BB3572B44}" presName="hierChild4" presStyleCnt="0"/>
      <dgm:spPr/>
    </dgm:pt>
    <dgm:pt modelId="{2B968FAE-8831-4B46-90B3-B2F30F48F8D9}" type="pres">
      <dgm:prSet presAssocID="{E39377D3-09BC-47AC-A2C4-F32BB3572B44}" presName="hierChild5" presStyleCnt="0"/>
      <dgm:spPr/>
    </dgm:pt>
    <dgm:pt modelId="{72A22CC0-99ED-4A3E-9C3C-722FBAB5C672}" type="pres">
      <dgm:prSet presAssocID="{1FEFE892-B3CA-42A6-A6D3-5B0D6E3C35D3}" presName="Name37" presStyleLbl="parChTrans1D3" presStyleIdx="10" presStyleCnt="12"/>
      <dgm:spPr/>
    </dgm:pt>
    <dgm:pt modelId="{F5B42605-345C-43E9-9176-14B34F0EE23C}" type="pres">
      <dgm:prSet presAssocID="{8571FADD-B5B9-4085-A56A-33D3A2BBE088}" presName="hierRoot2" presStyleCnt="0">
        <dgm:presLayoutVars>
          <dgm:hierBranch val="init"/>
        </dgm:presLayoutVars>
      </dgm:prSet>
      <dgm:spPr/>
    </dgm:pt>
    <dgm:pt modelId="{78CC2A4A-3670-455D-A0E2-088A1FEB690E}" type="pres">
      <dgm:prSet presAssocID="{8571FADD-B5B9-4085-A56A-33D3A2BBE088}" presName="rootComposite" presStyleCnt="0"/>
      <dgm:spPr/>
    </dgm:pt>
    <dgm:pt modelId="{76421A6F-40AD-4848-BDA5-0A81F77391A8}" type="pres">
      <dgm:prSet presAssocID="{8571FADD-B5B9-4085-A56A-33D3A2BBE088}" presName="rootText" presStyleLbl="node3" presStyleIdx="10" presStyleCnt="12" custScaleX="78278" custScaleY="59662">
        <dgm:presLayoutVars>
          <dgm:chPref val="3"/>
        </dgm:presLayoutVars>
      </dgm:prSet>
      <dgm:spPr/>
    </dgm:pt>
    <dgm:pt modelId="{D554AF52-A8FA-4DFC-8CE1-B9CD4A0C08A1}" type="pres">
      <dgm:prSet presAssocID="{8571FADD-B5B9-4085-A56A-33D3A2BBE088}" presName="rootConnector" presStyleLbl="node3" presStyleIdx="10" presStyleCnt="12"/>
      <dgm:spPr/>
    </dgm:pt>
    <dgm:pt modelId="{4B57DE07-4380-4ED7-A7A5-2972C50B85B4}" type="pres">
      <dgm:prSet presAssocID="{8571FADD-B5B9-4085-A56A-33D3A2BBE088}" presName="hierChild4" presStyleCnt="0"/>
      <dgm:spPr/>
    </dgm:pt>
    <dgm:pt modelId="{E549D65A-798A-47A6-932E-B69440717A25}" type="pres">
      <dgm:prSet presAssocID="{8571FADD-B5B9-4085-A56A-33D3A2BBE088}" presName="hierChild5" presStyleCnt="0"/>
      <dgm:spPr/>
    </dgm:pt>
    <dgm:pt modelId="{FB397DAB-58C9-4B14-97EF-399D5C573B4C}" type="pres">
      <dgm:prSet presAssocID="{C0AF9563-B84D-413B-92B8-F8FC5C550DD6}" presName="Name37" presStyleLbl="parChTrans1D3" presStyleIdx="11" presStyleCnt="12"/>
      <dgm:spPr/>
    </dgm:pt>
    <dgm:pt modelId="{26EABF9F-463F-4796-95EB-268209EFC17A}" type="pres">
      <dgm:prSet presAssocID="{90D8077C-E555-4BA5-BBFA-D0AB03A66A22}" presName="hierRoot2" presStyleCnt="0">
        <dgm:presLayoutVars>
          <dgm:hierBranch val="init"/>
        </dgm:presLayoutVars>
      </dgm:prSet>
      <dgm:spPr/>
    </dgm:pt>
    <dgm:pt modelId="{4D6E51B3-A749-4A36-9C0C-38F0D2017533}" type="pres">
      <dgm:prSet presAssocID="{90D8077C-E555-4BA5-BBFA-D0AB03A66A22}" presName="rootComposite" presStyleCnt="0"/>
      <dgm:spPr/>
    </dgm:pt>
    <dgm:pt modelId="{79B6428D-CA14-4178-87A4-C7E9EA1BF00E}" type="pres">
      <dgm:prSet presAssocID="{90D8077C-E555-4BA5-BBFA-D0AB03A66A22}" presName="rootText" presStyleLbl="node3" presStyleIdx="11" presStyleCnt="12" custScaleX="69500" custScaleY="63965">
        <dgm:presLayoutVars>
          <dgm:chPref val="3"/>
        </dgm:presLayoutVars>
      </dgm:prSet>
      <dgm:spPr/>
    </dgm:pt>
    <dgm:pt modelId="{8A73EB55-115D-4E47-8DF7-02D5E0E20783}" type="pres">
      <dgm:prSet presAssocID="{90D8077C-E555-4BA5-BBFA-D0AB03A66A22}" presName="rootConnector" presStyleLbl="node3" presStyleIdx="11" presStyleCnt="12"/>
      <dgm:spPr/>
    </dgm:pt>
    <dgm:pt modelId="{216518D3-0FBF-4C52-A0D8-7BCD66E75D49}" type="pres">
      <dgm:prSet presAssocID="{90D8077C-E555-4BA5-BBFA-D0AB03A66A22}" presName="hierChild4" presStyleCnt="0"/>
      <dgm:spPr/>
    </dgm:pt>
    <dgm:pt modelId="{3A08B3D2-00B7-4D2A-B761-7DEFAFCA9EE3}" type="pres">
      <dgm:prSet presAssocID="{90D8077C-E555-4BA5-BBFA-D0AB03A66A22}" presName="hierChild5" presStyleCnt="0"/>
      <dgm:spPr/>
    </dgm:pt>
    <dgm:pt modelId="{1D357674-FD4A-4C44-86C8-FA480228A254}" type="pres">
      <dgm:prSet presAssocID="{2EC47966-65B7-4685-A1D2-173513953185}" presName="hierChild5" presStyleCnt="0"/>
      <dgm:spPr/>
    </dgm:pt>
    <dgm:pt modelId="{8BA8E1BC-ED34-43A6-8830-4E8DD4A97C01}" type="pres">
      <dgm:prSet presAssocID="{F4EFA2AA-52F0-40AC-9AC9-B428952FF140}" presName="hierChild3" presStyleCnt="0"/>
      <dgm:spPr/>
    </dgm:pt>
  </dgm:ptLst>
  <dgm:cxnLst>
    <dgm:cxn modelId="{AD695100-A58B-4622-82E4-F09B86D0D39F}" srcId="{40DDD88E-F470-423E-8715-04DD02404B1B}" destId="{8060ABEA-285E-4F0E-8774-71E94554150E}" srcOrd="2" destOrd="0" parTransId="{D2B2A999-E732-4BCB-BD62-0EDDED5211F4}" sibTransId="{199EA30A-CEE7-4646-98E3-9100F1C3B855}"/>
    <dgm:cxn modelId="{F39CE200-3C51-4797-8777-1D336887097D}" type="presOf" srcId="{40DDD88E-F470-423E-8715-04DD02404B1B}" destId="{CD24B2A3-C03C-48E1-9F66-50636073D74E}" srcOrd="0" destOrd="0" presId="urn:microsoft.com/office/officeart/2005/8/layout/orgChart1"/>
    <dgm:cxn modelId="{AF29D00E-C1E3-4948-AF98-9638CA27A21C}" type="presOf" srcId="{D4B9DB30-D11D-4FF1-859E-AF46A3A577DA}" destId="{862CD6D3-6F09-4E27-9772-A34D8D981EF3}" srcOrd="0" destOrd="0" presId="urn:microsoft.com/office/officeart/2005/8/layout/orgChart1"/>
    <dgm:cxn modelId="{7CE6430F-755B-46FF-88EF-3F13CABF43B6}" type="presOf" srcId="{F0C42BFE-3079-4B3A-887E-3E9D66394E55}" destId="{DCD23169-E97E-4D3B-AC0F-9F3A7006D94C}" srcOrd="0" destOrd="0" presId="urn:microsoft.com/office/officeart/2005/8/layout/orgChart1"/>
    <dgm:cxn modelId="{9B952616-BC1C-4314-88A7-27255078A4BE}" type="presOf" srcId="{E36ACB5F-D257-41EB-95D7-E197271B1C3A}" destId="{7254BAFD-F20B-44C1-834E-C7E649A149B7}" srcOrd="0" destOrd="0" presId="urn:microsoft.com/office/officeart/2005/8/layout/orgChart1"/>
    <dgm:cxn modelId="{EDB2A319-778D-4A0C-8873-1FEEE3F0EC3C}" type="presOf" srcId="{D2B2A999-E732-4BCB-BD62-0EDDED5211F4}" destId="{214A9944-C404-4FB7-85B1-7199562764E4}" srcOrd="0" destOrd="0" presId="urn:microsoft.com/office/officeart/2005/8/layout/orgChart1"/>
    <dgm:cxn modelId="{46336421-EFD6-4646-9287-6055C4184134}" type="presOf" srcId="{40DDD88E-F470-423E-8715-04DD02404B1B}" destId="{CFE60B0F-4C70-4D7F-9AF6-30389B1FB122}" srcOrd="1" destOrd="0" presId="urn:microsoft.com/office/officeart/2005/8/layout/orgChart1"/>
    <dgm:cxn modelId="{8DF69E22-B636-48FE-BC9B-A992CC6AC4FF}" srcId="{E2CC0F24-C723-4C6C-82A2-98F303BC8944}" destId="{EF1F13FF-C166-4627-9AFC-09CBFA8CD38D}" srcOrd="1" destOrd="0" parTransId="{F2892D70-35EA-44F7-8AF2-81B871C41A6E}" sibTransId="{1D34BF8A-F0BD-4021-B93F-66D5D9D6ADA1}"/>
    <dgm:cxn modelId="{B4D6DF24-E6E3-4CE8-98AE-58B8BD202B93}" type="presOf" srcId="{E39377D3-09BC-47AC-A2C4-F32BB3572B44}" destId="{9EC74A95-2A93-4C36-958F-31774C95B4EC}" srcOrd="1" destOrd="0" presId="urn:microsoft.com/office/officeart/2005/8/layout/orgChart1"/>
    <dgm:cxn modelId="{4B100925-B94A-426C-93DA-474D1D2E6A69}" type="presOf" srcId="{0AF00D6A-B863-4987-9680-4BF8EF13D475}" destId="{6D877E87-13AD-4062-90C6-62DECEEE75CE}" srcOrd="0" destOrd="0" presId="urn:microsoft.com/office/officeart/2005/8/layout/orgChart1"/>
    <dgm:cxn modelId="{31533627-5198-4BD3-A7D3-D6DC8003C0F2}" srcId="{40DDD88E-F470-423E-8715-04DD02404B1B}" destId="{052DD8A9-D450-4C39-A6DF-55A826665C08}" srcOrd="1" destOrd="0" parTransId="{0AF00D6A-B863-4987-9680-4BF8EF13D475}" sibTransId="{A1E9FBE6-6EE7-47FB-8892-86E793F15777}"/>
    <dgm:cxn modelId="{BD0FDC29-447F-4FF8-B592-0A4BAD997198}" type="presOf" srcId="{D1E80FD9-7427-4ED2-A7BA-DFA87C5CBFA4}" destId="{41058127-C4FD-4AD8-A0A2-85E2270E4684}" srcOrd="1" destOrd="0" presId="urn:microsoft.com/office/officeart/2005/8/layout/orgChart1"/>
    <dgm:cxn modelId="{71FCFF2A-DA3F-4F83-A035-67F45A2CF866}" type="presOf" srcId="{8C296289-F3DC-4461-811E-E806016C9CB3}" destId="{38BB2CC3-08A1-40F6-A908-A1EE97B9D365}" srcOrd="0" destOrd="0" presId="urn:microsoft.com/office/officeart/2005/8/layout/orgChart1"/>
    <dgm:cxn modelId="{C8BA5F2D-5B08-4CCE-8F00-77D8B92AA4A8}" type="presOf" srcId="{730EAE30-FA5D-48DD-9333-DDB061C18DFF}" destId="{674A0193-78E8-4EA0-AF91-521E671970A8}" srcOrd="0" destOrd="0" presId="urn:microsoft.com/office/officeart/2005/8/layout/orgChart1"/>
    <dgm:cxn modelId="{1528BD2F-5DEC-4F32-B94D-1D5ED349D2F3}" srcId="{F4EFA2AA-52F0-40AC-9AC9-B428952FF140}" destId="{2EC47966-65B7-4685-A1D2-173513953185}" srcOrd="3" destOrd="0" parTransId="{EDB45579-D13B-419D-9400-A007067164DA}" sibTransId="{3EDD1DB2-B551-4412-89B9-81CAE1CE33D2}"/>
    <dgm:cxn modelId="{46BBDD40-01FD-48FB-BD6C-C85E0F07D8FB}" srcId="{F4EFA2AA-52F0-40AC-9AC9-B428952FF140}" destId="{E2CC0F24-C723-4C6C-82A2-98F303BC8944}" srcOrd="0" destOrd="0" parTransId="{C491060A-64AC-4B04-8AAF-AE9B90FFB29F}" sibTransId="{E407E8C2-180C-42B4-91E9-E96542FB1B5F}"/>
    <dgm:cxn modelId="{B5FBED40-DDFE-414A-91CE-47C2E8B8B201}" srcId="{E2CC0F24-C723-4C6C-82A2-98F303BC8944}" destId="{D1E80FD9-7427-4ED2-A7BA-DFA87C5CBFA4}" srcOrd="2" destOrd="0" parTransId="{8C50A974-F105-4B23-B053-A2C82FA8E09E}" sibTransId="{DC3793FB-1D14-43BC-9133-BB4720A963BD}"/>
    <dgm:cxn modelId="{18A6025E-167A-459B-90CB-F0718525A0BC}" type="presOf" srcId="{052DD8A9-D450-4C39-A6DF-55A826665C08}" destId="{4548AECC-CAC1-4B60-A28D-39786259AD0F}" srcOrd="1" destOrd="0" presId="urn:microsoft.com/office/officeart/2005/8/layout/orgChart1"/>
    <dgm:cxn modelId="{7D363260-53B7-48AF-90AB-71F35A63EC5A}" type="presOf" srcId="{30D4FBA1-ED07-4020-BDAB-EFED40E3D107}" destId="{C02BA07A-404B-418D-8D2B-080FF7526578}" srcOrd="0" destOrd="0" presId="urn:microsoft.com/office/officeart/2005/8/layout/orgChart1"/>
    <dgm:cxn modelId="{67F4DF60-D9DD-4ACD-9FCC-33FB6C86B950}" type="presOf" srcId="{90D8077C-E555-4BA5-BBFA-D0AB03A66A22}" destId="{79B6428D-CA14-4178-87A4-C7E9EA1BF00E}" srcOrd="0" destOrd="0" presId="urn:microsoft.com/office/officeart/2005/8/layout/orgChart1"/>
    <dgm:cxn modelId="{9E3BFE43-DE73-41D8-B7A4-0035A8AAB8E4}" type="presOf" srcId="{BD64C802-E4AE-4F06-B0C9-7EA7C8E9ADDC}" destId="{B695392A-58F7-4311-8612-66883FF3749F}" srcOrd="1" destOrd="0" presId="urn:microsoft.com/office/officeart/2005/8/layout/orgChart1"/>
    <dgm:cxn modelId="{C5BA9146-F329-468D-ADB7-F5CF46462D1C}" type="presOf" srcId="{21A7043E-4FAE-42B6-A784-1D1905733170}" destId="{A4FFF852-9A6C-4FF4-BDD2-8386B61FA7CA}" srcOrd="0" destOrd="0" presId="urn:microsoft.com/office/officeart/2005/8/layout/orgChart1"/>
    <dgm:cxn modelId="{B3C73668-29FD-424D-8424-7126380E9A94}" srcId="{F4EFA2AA-52F0-40AC-9AC9-B428952FF140}" destId="{6F50795A-ACEE-41C3-83A5-2C6BB2DCF0E3}" srcOrd="1" destOrd="0" parTransId="{1088DF42-20E4-46C9-9E88-6AE81252A529}" sibTransId="{EC570EDD-A9A9-4FA9-B2DD-9BE07666751A}"/>
    <dgm:cxn modelId="{2F21796A-81C6-4EAB-87D6-840BBED726A6}" type="presOf" srcId="{C0AF9563-B84D-413B-92B8-F8FC5C550DD6}" destId="{FB397DAB-58C9-4B14-97EF-399D5C573B4C}" srcOrd="0" destOrd="0" presId="urn:microsoft.com/office/officeart/2005/8/layout/orgChart1"/>
    <dgm:cxn modelId="{848A644B-EDEA-47E6-BAF4-62C5B74261DD}" type="presOf" srcId="{90D8077C-E555-4BA5-BBFA-D0AB03A66A22}" destId="{8A73EB55-115D-4E47-8DF7-02D5E0E20783}" srcOrd="1" destOrd="0" presId="urn:microsoft.com/office/officeart/2005/8/layout/orgChart1"/>
    <dgm:cxn modelId="{80C7666B-6220-458E-9CF8-2D83B14171B9}" type="presOf" srcId="{052DD8A9-D450-4C39-A6DF-55A826665C08}" destId="{7F6EB2AD-857A-492F-987B-6CB50FD44C62}" srcOrd="0" destOrd="0" presId="urn:microsoft.com/office/officeart/2005/8/layout/orgChart1"/>
    <dgm:cxn modelId="{1D099C6B-B4B7-4E51-AA44-9EC7BAEB9D95}" srcId="{6F50795A-ACEE-41C3-83A5-2C6BB2DCF0E3}" destId="{E36ACB5F-D257-41EB-95D7-E197271B1C3A}" srcOrd="2" destOrd="0" parTransId="{2672318E-E1CF-4215-BFDD-6DCBBB462C0E}" sibTransId="{A11C1376-D359-4335-A47A-8BCE9AA444C1}"/>
    <dgm:cxn modelId="{449B054F-04CF-4471-84E1-F2816F67F5D7}" type="presOf" srcId="{1088DF42-20E4-46C9-9E88-6AE81252A529}" destId="{969027B5-4191-40B4-97DE-CD3FFE098FAC}" srcOrd="0" destOrd="0" presId="urn:microsoft.com/office/officeart/2005/8/layout/orgChart1"/>
    <dgm:cxn modelId="{DE3E824F-4DDF-4CF0-B8DF-D7F2D19C65F4}" srcId="{40DDD88E-F470-423E-8715-04DD02404B1B}" destId="{F0C42BFE-3079-4B3A-887E-3E9D66394E55}" srcOrd="0" destOrd="0" parTransId="{80DFC2D7-1E54-4236-81E4-2E77FA2C26E8}" sibTransId="{C12B089D-C82E-421B-803D-4A4C2EA02AC9}"/>
    <dgm:cxn modelId="{F1713050-D73C-4E2D-95C1-DCB36C09A2B1}" type="presOf" srcId="{1FEFE892-B3CA-42A6-A6D3-5B0D6E3C35D3}" destId="{72A22CC0-99ED-4A3E-9C3C-722FBAB5C672}" srcOrd="0" destOrd="0" presId="urn:microsoft.com/office/officeart/2005/8/layout/orgChart1"/>
    <dgm:cxn modelId="{58484051-877E-4309-BEE1-6C104E8790BA}" srcId="{2EC47966-65B7-4685-A1D2-173513953185}" destId="{90D8077C-E555-4BA5-BBFA-D0AB03A66A22}" srcOrd="2" destOrd="0" parTransId="{C0AF9563-B84D-413B-92B8-F8FC5C550DD6}" sibTransId="{A4F2D259-F0AA-4CFD-AA5A-EB3F812EDAE9}"/>
    <dgm:cxn modelId="{4EBC7773-F529-45F2-ACBB-5ACEA5E10E1D}" type="presOf" srcId="{730EAE30-FA5D-48DD-9333-DDB061C18DFF}" destId="{88734A50-3884-41B9-8A16-FE35457BF44A}" srcOrd="1" destOrd="0" presId="urn:microsoft.com/office/officeart/2005/8/layout/orgChart1"/>
    <dgm:cxn modelId="{B832C673-0B1C-40AA-8FB9-1EAD9FFE6B0D}" type="presOf" srcId="{8060ABEA-285E-4F0E-8774-71E94554150E}" destId="{2A80F31B-DE3F-43F3-9805-C85A078ACC24}" srcOrd="1" destOrd="0" presId="urn:microsoft.com/office/officeart/2005/8/layout/orgChart1"/>
    <dgm:cxn modelId="{166C0B55-4ED9-437D-BC6A-72FA7AE774C0}" type="presOf" srcId="{8571FADD-B5B9-4085-A56A-33D3A2BBE088}" destId="{76421A6F-40AD-4848-BDA5-0A81F77391A8}" srcOrd="0" destOrd="0" presId="urn:microsoft.com/office/officeart/2005/8/layout/orgChart1"/>
    <dgm:cxn modelId="{99E82F55-663E-4C52-82E2-B8A3FA14E851}" srcId="{21A7043E-4FAE-42B6-A784-1D1905733170}" destId="{F4EFA2AA-52F0-40AC-9AC9-B428952FF140}" srcOrd="0" destOrd="0" parTransId="{355C31FD-3FB8-4E76-9C6C-ECD2F7EC1571}" sibTransId="{B7F142A7-F993-4CB6-A165-13413B15DA0D}"/>
    <dgm:cxn modelId="{24400F77-0102-4F0D-9777-599DA898E8C6}" type="presOf" srcId="{8C50A974-F105-4B23-B053-A2C82FA8E09E}" destId="{5EE99F24-3E90-43EF-9A6B-24E2CB94E1AD}" srcOrd="0" destOrd="0" presId="urn:microsoft.com/office/officeart/2005/8/layout/orgChart1"/>
    <dgm:cxn modelId="{E2876578-17DF-4988-8BCF-021F899C3CD5}" type="presOf" srcId="{EF1F13FF-C166-4627-9AFC-09CBFA8CD38D}" destId="{41934D1E-08A0-494D-B6B5-0B731A4A5B27}" srcOrd="0" destOrd="0" presId="urn:microsoft.com/office/officeart/2005/8/layout/orgChart1"/>
    <dgm:cxn modelId="{1A7C7178-419B-4F1A-B593-9BB86A3BD20B}" type="presOf" srcId="{D61AA9A7-60CE-4024-AC0E-B57704672CC4}" destId="{9868AF82-AB51-4C84-AED8-253A1599DB60}" srcOrd="0" destOrd="0" presId="urn:microsoft.com/office/officeart/2005/8/layout/orgChart1"/>
    <dgm:cxn modelId="{7490DD82-09AA-423A-A44F-41CF6BE01590}" srcId="{2EC47966-65B7-4685-A1D2-173513953185}" destId="{8571FADD-B5B9-4085-A56A-33D3A2BBE088}" srcOrd="1" destOrd="0" parTransId="{1FEFE892-B3CA-42A6-A6D3-5B0D6E3C35D3}" sibTransId="{EE49A906-C762-4CEB-85C1-010ED4FE09D0}"/>
    <dgm:cxn modelId="{9A2A6C83-4B13-442E-AC32-FD82FE73EE5A}" type="presOf" srcId="{F2892D70-35EA-44F7-8AF2-81B871C41A6E}" destId="{C306552F-A789-4A95-BA1F-D424C9AC10ED}" srcOrd="0" destOrd="0" presId="urn:microsoft.com/office/officeart/2005/8/layout/orgChart1"/>
    <dgm:cxn modelId="{D4146587-6ED7-4D36-A3DC-609263023377}" type="presOf" srcId="{E2CC0F24-C723-4C6C-82A2-98F303BC8944}" destId="{3AB46522-EEAD-41CB-ADB2-BCEA669F694B}" srcOrd="1" destOrd="0" presId="urn:microsoft.com/office/officeart/2005/8/layout/orgChart1"/>
    <dgm:cxn modelId="{7BDFCE8A-1576-4E68-8FC8-92A135E04ED0}" srcId="{6F50795A-ACEE-41C3-83A5-2C6BB2DCF0E3}" destId="{BD64C802-E4AE-4F06-B0C9-7EA7C8E9ADDC}" srcOrd="1" destOrd="0" parTransId="{30D4FBA1-ED07-4020-BDAB-EFED40E3D107}" sibTransId="{BB5265C5-CFF1-4CD4-B223-8395E5CC77CB}"/>
    <dgm:cxn modelId="{EC25A28D-C0AE-4A15-A465-810B1D5E04E8}" type="presOf" srcId="{F4EFA2AA-52F0-40AC-9AC9-B428952FF140}" destId="{EB0F55C4-E101-4CE7-B86D-82958DB47BDB}" srcOrd="1" destOrd="0" presId="urn:microsoft.com/office/officeart/2005/8/layout/orgChart1"/>
    <dgm:cxn modelId="{BD4D1C8E-214C-489B-823B-79766440CCE6}" type="presOf" srcId="{F4EFA2AA-52F0-40AC-9AC9-B428952FF140}" destId="{8774196C-C810-4B0F-BDF2-97F583072404}" srcOrd="0" destOrd="0" presId="urn:microsoft.com/office/officeart/2005/8/layout/orgChart1"/>
    <dgm:cxn modelId="{F6B13A92-9738-4C85-842D-B9AF29FB4C50}" type="presOf" srcId="{2672318E-E1CF-4215-BFDD-6DCBBB462C0E}" destId="{51DABB36-340B-4ACA-9929-8E93EA0BF998}" srcOrd="0" destOrd="0" presId="urn:microsoft.com/office/officeart/2005/8/layout/orgChart1"/>
    <dgm:cxn modelId="{D6554598-2C09-44F9-BF6C-F146CEDD699B}" type="presOf" srcId="{8060ABEA-285E-4F0E-8774-71E94554150E}" destId="{BBECE536-0A25-4921-92D0-CA439E535BBC}" srcOrd="0" destOrd="0" presId="urn:microsoft.com/office/officeart/2005/8/layout/orgChart1"/>
    <dgm:cxn modelId="{737DA89C-3191-4BFA-895E-12F269AF602D}" type="presOf" srcId="{E39377D3-09BC-47AC-A2C4-F32BB3572B44}" destId="{4B09CAF5-6CB4-41CA-B797-68C0D1C0B0BF}" srcOrd="0" destOrd="0" presId="urn:microsoft.com/office/officeart/2005/8/layout/orgChart1"/>
    <dgm:cxn modelId="{1AA0569E-AC69-4107-B4C1-283C6AB38233}" type="presOf" srcId="{E2CC0F24-C723-4C6C-82A2-98F303BC8944}" destId="{C3E8ACFC-D7C6-47E1-8380-7CACA2D5464E}" srcOrd="0" destOrd="0" presId="urn:microsoft.com/office/officeart/2005/8/layout/orgChart1"/>
    <dgm:cxn modelId="{B1B5CDA3-523F-4EBC-8A01-D448976C393B}" type="presOf" srcId="{E36ACB5F-D257-41EB-95D7-E197271B1C3A}" destId="{A261D417-923E-4B4D-83F8-63A48BA097CB}" srcOrd="1" destOrd="0" presId="urn:microsoft.com/office/officeart/2005/8/layout/orgChart1"/>
    <dgm:cxn modelId="{B2D5A4A6-F5DF-4300-AE49-0A6D93F1FCED}" type="presOf" srcId="{6F50795A-ACEE-41C3-83A5-2C6BB2DCF0E3}" destId="{E170E9D8-3576-44F8-9363-D0F01F5B5AE3}" srcOrd="0" destOrd="0" presId="urn:microsoft.com/office/officeart/2005/8/layout/orgChart1"/>
    <dgm:cxn modelId="{3C29C5BC-2C80-473A-9F5D-C1136CB7B23F}" type="presOf" srcId="{1312F783-F4B3-4D89-835D-4BDF90054CFD}" destId="{60836D28-7BA0-4C98-8523-8F9E60198ECB}" srcOrd="0" destOrd="0" presId="urn:microsoft.com/office/officeart/2005/8/layout/orgChart1"/>
    <dgm:cxn modelId="{CB6F99BF-8E02-4230-868D-A59661A26FB1}" type="presOf" srcId="{BD64C802-E4AE-4F06-B0C9-7EA7C8E9ADDC}" destId="{BB0D2AF4-CD05-4BBC-9B42-5F4003F04019}" srcOrd="0" destOrd="0" presId="urn:microsoft.com/office/officeart/2005/8/layout/orgChart1"/>
    <dgm:cxn modelId="{BD5023C1-63EF-417A-A239-441D73D0790C}" type="presOf" srcId="{C491060A-64AC-4B04-8AAF-AE9B90FFB29F}" destId="{4F464C4B-C65C-4CAA-A57E-1864074D8743}" srcOrd="0" destOrd="0" presId="urn:microsoft.com/office/officeart/2005/8/layout/orgChart1"/>
    <dgm:cxn modelId="{1F6A48C1-37F7-414B-A430-976210A8ED0E}" type="presOf" srcId="{D1E80FD9-7427-4ED2-A7BA-DFA87C5CBFA4}" destId="{34A1A72C-9CC2-44B0-9A23-45605FD82C33}" srcOrd="0" destOrd="0" presId="urn:microsoft.com/office/officeart/2005/8/layout/orgChart1"/>
    <dgm:cxn modelId="{66FBA2C1-76BB-4DF6-8D13-AEE85489B9D7}" srcId="{6F50795A-ACEE-41C3-83A5-2C6BB2DCF0E3}" destId="{730EAE30-FA5D-48DD-9333-DDB061C18DFF}" srcOrd="0" destOrd="0" parTransId="{8C296289-F3DC-4461-811E-E806016C9CB3}" sibTransId="{DF083634-0B61-41A8-A301-35E1E16D6230}"/>
    <dgm:cxn modelId="{231CBAC5-371C-431F-A65B-8A1D8026CCA3}" type="presOf" srcId="{D4B9DB30-D11D-4FF1-859E-AF46A3A577DA}" destId="{C801AF3F-3FB5-4784-A823-27D14C9CF131}" srcOrd="1" destOrd="0" presId="urn:microsoft.com/office/officeart/2005/8/layout/orgChart1"/>
    <dgm:cxn modelId="{92D33BC6-2789-419F-B56E-62820F560940}" type="presOf" srcId="{F0C42BFE-3079-4B3A-887E-3E9D66394E55}" destId="{B0B37562-A06B-43CD-9806-E5476ECEF5BF}" srcOrd="1" destOrd="0" presId="urn:microsoft.com/office/officeart/2005/8/layout/orgChart1"/>
    <dgm:cxn modelId="{0B58EBCB-D966-461F-BAAC-0471AEAB1D9B}" type="presOf" srcId="{EDB45579-D13B-419D-9400-A007067164DA}" destId="{1F839793-BC9D-4DF5-9B2A-DD0B5F933D2B}" srcOrd="0" destOrd="0" presId="urn:microsoft.com/office/officeart/2005/8/layout/orgChart1"/>
    <dgm:cxn modelId="{7FA711CF-1ECE-41F0-9888-37A01B737983}" srcId="{E2CC0F24-C723-4C6C-82A2-98F303BC8944}" destId="{D4B9DB30-D11D-4FF1-859E-AF46A3A577DA}" srcOrd="0" destOrd="0" parTransId="{DDC26704-39F4-43E3-922E-7C7F8F78C418}" sibTransId="{EF9D2E71-EFC6-4671-B2EE-496F92C04D3C}"/>
    <dgm:cxn modelId="{13EABCD0-FD45-4449-9BD2-AFF1BCFBC453}" type="presOf" srcId="{EF1F13FF-C166-4627-9AFC-09CBFA8CD38D}" destId="{6C2E3E85-05D6-4BAA-ACD4-AF564A9436DD}" srcOrd="1" destOrd="0" presId="urn:microsoft.com/office/officeart/2005/8/layout/orgChart1"/>
    <dgm:cxn modelId="{CDEE8AD7-5CC1-4B5A-8264-9F0CDD8AD676}" type="presOf" srcId="{8571FADD-B5B9-4085-A56A-33D3A2BBE088}" destId="{D554AF52-A8FA-4DFC-8CE1-B9CD4A0C08A1}" srcOrd="1" destOrd="0" presId="urn:microsoft.com/office/officeart/2005/8/layout/orgChart1"/>
    <dgm:cxn modelId="{0E8483DB-3905-4774-AED6-D062E7F9E685}" srcId="{F4EFA2AA-52F0-40AC-9AC9-B428952FF140}" destId="{40DDD88E-F470-423E-8715-04DD02404B1B}" srcOrd="2" destOrd="0" parTransId="{D61AA9A7-60CE-4024-AC0E-B57704672CC4}" sibTransId="{B5AD833D-20DC-4B6D-B496-B4807ED79BF5}"/>
    <dgm:cxn modelId="{714FEBDE-70CB-4D56-91FB-E2EF61295DA2}" type="presOf" srcId="{DDC26704-39F4-43E3-922E-7C7F8F78C418}" destId="{DC429FC7-F37A-4EAA-A29B-2BAAFF6117A7}" srcOrd="0" destOrd="0" presId="urn:microsoft.com/office/officeart/2005/8/layout/orgChart1"/>
    <dgm:cxn modelId="{5FF424DF-1C4B-4B0D-866F-A5FFF28E3CA0}" type="presOf" srcId="{80DFC2D7-1E54-4236-81E4-2E77FA2C26E8}" destId="{9496DD3D-9C67-4787-926F-D66D78005AE3}" srcOrd="0" destOrd="0" presId="urn:microsoft.com/office/officeart/2005/8/layout/orgChart1"/>
    <dgm:cxn modelId="{459812E3-0042-4ECC-B241-AC6AC28F7402}" type="presOf" srcId="{2EC47966-65B7-4685-A1D2-173513953185}" destId="{42A4231D-707D-4782-B005-29485B3EF2AA}" srcOrd="1" destOrd="0" presId="urn:microsoft.com/office/officeart/2005/8/layout/orgChart1"/>
    <dgm:cxn modelId="{447C51ED-98AE-418A-B480-752A9B40F360}" type="presOf" srcId="{6F50795A-ACEE-41C3-83A5-2C6BB2DCF0E3}" destId="{34828A45-829E-4266-95D7-4918DC3EA01A}" srcOrd="1" destOrd="0" presId="urn:microsoft.com/office/officeart/2005/8/layout/orgChart1"/>
    <dgm:cxn modelId="{FC49B6F3-9323-462B-B694-003A6DD9FEAD}" type="presOf" srcId="{2EC47966-65B7-4685-A1D2-173513953185}" destId="{708524E5-CDBF-4EC2-B0CF-25A2C196E9E3}" srcOrd="0" destOrd="0" presId="urn:microsoft.com/office/officeart/2005/8/layout/orgChart1"/>
    <dgm:cxn modelId="{00D4A0FB-3D52-47B4-83AA-CA9F71D7706B}" srcId="{2EC47966-65B7-4685-A1D2-173513953185}" destId="{E39377D3-09BC-47AC-A2C4-F32BB3572B44}" srcOrd="0" destOrd="0" parTransId="{1312F783-F4B3-4D89-835D-4BDF90054CFD}" sibTransId="{50E534F2-F2EA-4DCB-945B-1083E329469C}"/>
    <dgm:cxn modelId="{0F9BCFDB-CF9D-4DFF-B58F-DD12CD8B52B0}" type="presParOf" srcId="{A4FFF852-9A6C-4FF4-BDD2-8386B61FA7CA}" destId="{F739E30F-ED33-4CAA-8851-6855E4D88F8E}" srcOrd="0" destOrd="0" presId="urn:microsoft.com/office/officeart/2005/8/layout/orgChart1"/>
    <dgm:cxn modelId="{DC2BC778-2D4C-4EFA-A4A3-FA4C5439921C}" type="presParOf" srcId="{F739E30F-ED33-4CAA-8851-6855E4D88F8E}" destId="{714983EA-4C88-41C2-B253-09A5BE559BF6}" srcOrd="0" destOrd="0" presId="urn:microsoft.com/office/officeart/2005/8/layout/orgChart1"/>
    <dgm:cxn modelId="{3105A91B-CDBC-410E-A068-6DF6F24D3BAF}" type="presParOf" srcId="{714983EA-4C88-41C2-B253-09A5BE559BF6}" destId="{8774196C-C810-4B0F-BDF2-97F583072404}" srcOrd="0" destOrd="0" presId="urn:microsoft.com/office/officeart/2005/8/layout/orgChart1"/>
    <dgm:cxn modelId="{AB71EA15-3593-425F-AE66-8F3D09AB5C8C}" type="presParOf" srcId="{714983EA-4C88-41C2-B253-09A5BE559BF6}" destId="{EB0F55C4-E101-4CE7-B86D-82958DB47BDB}" srcOrd="1" destOrd="0" presId="urn:microsoft.com/office/officeart/2005/8/layout/orgChart1"/>
    <dgm:cxn modelId="{2A2F303C-E9AE-4486-A289-5286898EE8D3}" type="presParOf" srcId="{F739E30F-ED33-4CAA-8851-6855E4D88F8E}" destId="{8A2C0072-EC85-4253-8FCE-33350BCED754}" srcOrd="1" destOrd="0" presId="urn:microsoft.com/office/officeart/2005/8/layout/orgChart1"/>
    <dgm:cxn modelId="{42651AC4-BCA9-40BA-A1C7-17CD870E3DBF}" type="presParOf" srcId="{8A2C0072-EC85-4253-8FCE-33350BCED754}" destId="{4F464C4B-C65C-4CAA-A57E-1864074D8743}" srcOrd="0" destOrd="0" presId="urn:microsoft.com/office/officeart/2005/8/layout/orgChart1"/>
    <dgm:cxn modelId="{2E9D6CB4-D5AA-4F5C-AB78-22D093894829}" type="presParOf" srcId="{8A2C0072-EC85-4253-8FCE-33350BCED754}" destId="{648737B2-C0B5-4DE1-8FFB-9DF267A54CEF}" srcOrd="1" destOrd="0" presId="urn:microsoft.com/office/officeart/2005/8/layout/orgChart1"/>
    <dgm:cxn modelId="{B1903149-CC33-428B-AE95-BC7DF0E228BB}" type="presParOf" srcId="{648737B2-C0B5-4DE1-8FFB-9DF267A54CEF}" destId="{9147F8C4-BB2B-4052-95DA-6446572A622A}" srcOrd="0" destOrd="0" presId="urn:microsoft.com/office/officeart/2005/8/layout/orgChart1"/>
    <dgm:cxn modelId="{5E21D946-DCFB-4B3B-9DDC-AD884A47CDC9}" type="presParOf" srcId="{9147F8C4-BB2B-4052-95DA-6446572A622A}" destId="{C3E8ACFC-D7C6-47E1-8380-7CACA2D5464E}" srcOrd="0" destOrd="0" presId="urn:microsoft.com/office/officeart/2005/8/layout/orgChart1"/>
    <dgm:cxn modelId="{6B6E4700-26E8-4AF0-8A29-F81AECBFAFB4}" type="presParOf" srcId="{9147F8C4-BB2B-4052-95DA-6446572A622A}" destId="{3AB46522-EEAD-41CB-ADB2-BCEA669F694B}" srcOrd="1" destOrd="0" presId="urn:microsoft.com/office/officeart/2005/8/layout/orgChart1"/>
    <dgm:cxn modelId="{4B97F1F4-EECC-48D6-923D-44BC4044DF97}" type="presParOf" srcId="{648737B2-C0B5-4DE1-8FFB-9DF267A54CEF}" destId="{3DC14241-F412-4209-B6EE-2B84B4B65679}" srcOrd="1" destOrd="0" presId="urn:microsoft.com/office/officeart/2005/8/layout/orgChart1"/>
    <dgm:cxn modelId="{08D72103-5E45-45CA-823B-10EA736CBB18}" type="presParOf" srcId="{3DC14241-F412-4209-B6EE-2B84B4B65679}" destId="{DC429FC7-F37A-4EAA-A29B-2BAAFF6117A7}" srcOrd="0" destOrd="0" presId="urn:microsoft.com/office/officeart/2005/8/layout/orgChart1"/>
    <dgm:cxn modelId="{F11B0839-0FC2-4FA3-B5E1-A1652CD12085}" type="presParOf" srcId="{3DC14241-F412-4209-B6EE-2B84B4B65679}" destId="{D2498403-F66F-45E8-A5A3-C36C08179926}" srcOrd="1" destOrd="0" presId="urn:microsoft.com/office/officeart/2005/8/layout/orgChart1"/>
    <dgm:cxn modelId="{859DC28D-B562-4E02-8E23-B01CFD8A26DB}" type="presParOf" srcId="{D2498403-F66F-45E8-A5A3-C36C08179926}" destId="{33344A38-9CDE-4C60-8EF4-1F9517222144}" srcOrd="0" destOrd="0" presId="urn:microsoft.com/office/officeart/2005/8/layout/orgChart1"/>
    <dgm:cxn modelId="{63C3DC84-78BE-4A9A-8EDC-B1BE6AA42FEC}" type="presParOf" srcId="{33344A38-9CDE-4C60-8EF4-1F9517222144}" destId="{862CD6D3-6F09-4E27-9772-A34D8D981EF3}" srcOrd="0" destOrd="0" presId="urn:microsoft.com/office/officeart/2005/8/layout/orgChart1"/>
    <dgm:cxn modelId="{15D7140B-4312-4B90-969B-D77BA9B8E31B}" type="presParOf" srcId="{33344A38-9CDE-4C60-8EF4-1F9517222144}" destId="{C801AF3F-3FB5-4784-A823-27D14C9CF131}" srcOrd="1" destOrd="0" presId="urn:microsoft.com/office/officeart/2005/8/layout/orgChart1"/>
    <dgm:cxn modelId="{613BB49E-808E-4B83-B38D-60BAD8D1A5AB}" type="presParOf" srcId="{D2498403-F66F-45E8-A5A3-C36C08179926}" destId="{CEA30942-E4EF-4CEF-BF07-2AC3BD489506}" srcOrd="1" destOrd="0" presId="urn:microsoft.com/office/officeart/2005/8/layout/orgChart1"/>
    <dgm:cxn modelId="{055543D4-DE85-47D9-813D-38C0A05B6015}" type="presParOf" srcId="{D2498403-F66F-45E8-A5A3-C36C08179926}" destId="{12B087AD-D3C2-45A1-8B5A-946AF6EF0858}" srcOrd="2" destOrd="0" presId="urn:microsoft.com/office/officeart/2005/8/layout/orgChart1"/>
    <dgm:cxn modelId="{3DA3CD6B-14A2-4DCC-A346-B10B684BCA9F}" type="presParOf" srcId="{3DC14241-F412-4209-B6EE-2B84B4B65679}" destId="{C306552F-A789-4A95-BA1F-D424C9AC10ED}" srcOrd="2" destOrd="0" presId="urn:microsoft.com/office/officeart/2005/8/layout/orgChart1"/>
    <dgm:cxn modelId="{4B1C0F71-CEEA-466B-8A6C-2E9B82DFF1A5}" type="presParOf" srcId="{3DC14241-F412-4209-B6EE-2B84B4B65679}" destId="{8B17C623-D428-419B-A4F8-85A2C06EDD26}" srcOrd="3" destOrd="0" presId="urn:microsoft.com/office/officeart/2005/8/layout/orgChart1"/>
    <dgm:cxn modelId="{86ECDF38-1CB8-43ED-81BF-D283FE616949}" type="presParOf" srcId="{8B17C623-D428-419B-A4F8-85A2C06EDD26}" destId="{ED00AFF5-33EE-484C-A4A5-C08C75817AF5}" srcOrd="0" destOrd="0" presId="urn:microsoft.com/office/officeart/2005/8/layout/orgChart1"/>
    <dgm:cxn modelId="{79896948-C35C-41F9-B8A0-CE5454745D50}" type="presParOf" srcId="{ED00AFF5-33EE-484C-A4A5-C08C75817AF5}" destId="{41934D1E-08A0-494D-B6B5-0B731A4A5B27}" srcOrd="0" destOrd="0" presId="urn:microsoft.com/office/officeart/2005/8/layout/orgChart1"/>
    <dgm:cxn modelId="{5D1A8951-1E82-403E-8276-D657AF1F3DB7}" type="presParOf" srcId="{ED00AFF5-33EE-484C-A4A5-C08C75817AF5}" destId="{6C2E3E85-05D6-4BAA-ACD4-AF564A9436DD}" srcOrd="1" destOrd="0" presId="urn:microsoft.com/office/officeart/2005/8/layout/orgChart1"/>
    <dgm:cxn modelId="{F450E6C0-7046-4F02-98CF-D394392AB190}" type="presParOf" srcId="{8B17C623-D428-419B-A4F8-85A2C06EDD26}" destId="{69A8CE28-5510-438A-A0DF-72F3244FF4B0}" srcOrd="1" destOrd="0" presId="urn:microsoft.com/office/officeart/2005/8/layout/orgChart1"/>
    <dgm:cxn modelId="{16BCA043-2A04-4224-88A1-520BB9090F25}" type="presParOf" srcId="{8B17C623-D428-419B-A4F8-85A2C06EDD26}" destId="{D9DDFA9B-399E-43CC-8906-989C4BB37AE8}" srcOrd="2" destOrd="0" presId="urn:microsoft.com/office/officeart/2005/8/layout/orgChart1"/>
    <dgm:cxn modelId="{2941CC55-6B82-4A16-A906-ED818FB38A66}" type="presParOf" srcId="{3DC14241-F412-4209-B6EE-2B84B4B65679}" destId="{5EE99F24-3E90-43EF-9A6B-24E2CB94E1AD}" srcOrd="4" destOrd="0" presId="urn:microsoft.com/office/officeart/2005/8/layout/orgChart1"/>
    <dgm:cxn modelId="{D577D23B-3D8C-4550-BBE2-6CE957086266}" type="presParOf" srcId="{3DC14241-F412-4209-B6EE-2B84B4B65679}" destId="{B76342AB-FE16-4E4C-ADF6-AE877EEB4896}" srcOrd="5" destOrd="0" presId="urn:microsoft.com/office/officeart/2005/8/layout/orgChart1"/>
    <dgm:cxn modelId="{327FB139-BCDF-4D05-85E6-EABBEA00498E}" type="presParOf" srcId="{B76342AB-FE16-4E4C-ADF6-AE877EEB4896}" destId="{EDA7DD93-A593-4052-BF65-B7B943A84A34}" srcOrd="0" destOrd="0" presId="urn:microsoft.com/office/officeart/2005/8/layout/orgChart1"/>
    <dgm:cxn modelId="{B6547726-334C-4851-9CAB-A05CEB58F517}" type="presParOf" srcId="{EDA7DD93-A593-4052-BF65-B7B943A84A34}" destId="{34A1A72C-9CC2-44B0-9A23-45605FD82C33}" srcOrd="0" destOrd="0" presId="urn:microsoft.com/office/officeart/2005/8/layout/orgChart1"/>
    <dgm:cxn modelId="{F5C0C9CD-002A-4C89-8681-02B1BB3F5518}" type="presParOf" srcId="{EDA7DD93-A593-4052-BF65-B7B943A84A34}" destId="{41058127-C4FD-4AD8-A0A2-85E2270E4684}" srcOrd="1" destOrd="0" presId="urn:microsoft.com/office/officeart/2005/8/layout/orgChart1"/>
    <dgm:cxn modelId="{F949BAD2-1829-4898-A0AB-765DD92733FC}" type="presParOf" srcId="{B76342AB-FE16-4E4C-ADF6-AE877EEB4896}" destId="{04841711-1780-4FBA-9B9B-193D9F1FEF3C}" srcOrd="1" destOrd="0" presId="urn:microsoft.com/office/officeart/2005/8/layout/orgChart1"/>
    <dgm:cxn modelId="{DCA4944B-8DC3-4A72-A774-E7AA07A42182}" type="presParOf" srcId="{B76342AB-FE16-4E4C-ADF6-AE877EEB4896}" destId="{C6A8198E-6C80-4498-B10E-198E5135788C}" srcOrd="2" destOrd="0" presId="urn:microsoft.com/office/officeart/2005/8/layout/orgChart1"/>
    <dgm:cxn modelId="{2F0C6EE3-CA9C-4EFA-B9ED-A38C33931932}" type="presParOf" srcId="{648737B2-C0B5-4DE1-8FFB-9DF267A54CEF}" destId="{8CB8414A-5A17-4315-A525-A299DB882436}" srcOrd="2" destOrd="0" presId="urn:microsoft.com/office/officeart/2005/8/layout/orgChart1"/>
    <dgm:cxn modelId="{5C7C4D79-4A61-473F-AE03-4587D875F873}" type="presParOf" srcId="{8A2C0072-EC85-4253-8FCE-33350BCED754}" destId="{969027B5-4191-40B4-97DE-CD3FFE098FAC}" srcOrd="2" destOrd="0" presId="urn:microsoft.com/office/officeart/2005/8/layout/orgChart1"/>
    <dgm:cxn modelId="{99D7DD57-28A2-49A6-BFDC-5D1CCC72D7D4}" type="presParOf" srcId="{8A2C0072-EC85-4253-8FCE-33350BCED754}" destId="{10A3E0EB-9D33-459E-85D2-A7918812BA67}" srcOrd="3" destOrd="0" presId="urn:microsoft.com/office/officeart/2005/8/layout/orgChart1"/>
    <dgm:cxn modelId="{A3B00BCF-5D3B-4ED8-90E4-36A80F641467}" type="presParOf" srcId="{10A3E0EB-9D33-459E-85D2-A7918812BA67}" destId="{E0480323-53EE-4DA9-A4AF-77AC65AD7630}" srcOrd="0" destOrd="0" presId="urn:microsoft.com/office/officeart/2005/8/layout/orgChart1"/>
    <dgm:cxn modelId="{29052DDF-F3F8-4C7A-A014-D1AA810ECF80}" type="presParOf" srcId="{E0480323-53EE-4DA9-A4AF-77AC65AD7630}" destId="{E170E9D8-3576-44F8-9363-D0F01F5B5AE3}" srcOrd="0" destOrd="0" presId="urn:microsoft.com/office/officeart/2005/8/layout/orgChart1"/>
    <dgm:cxn modelId="{1CD610FF-1A7E-48FD-8C7B-5951335C8859}" type="presParOf" srcId="{E0480323-53EE-4DA9-A4AF-77AC65AD7630}" destId="{34828A45-829E-4266-95D7-4918DC3EA01A}" srcOrd="1" destOrd="0" presId="urn:microsoft.com/office/officeart/2005/8/layout/orgChart1"/>
    <dgm:cxn modelId="{AE8896B5-515D-40BB-97AE-10B08AB90DEF}" type="presParOf" srcId="{10A3E0EB-9D33-459E-85D2-A7918812BA67}" destId="{EB3B2842-BA8C-4ECE-BC17-FBE3563626AD}" srcOrd="1" destOrd="0" presId="urn:microsoft.com/office/officeart/2005/8/layout/orgChart1"/>
    <dgm:cxn modelId="{C43644AC-6D0A-4D9B-809C-FCFA3B634EB0}" type="presParOf" srcId="{EB3B2842-BA8C-4ECE-BC17-FBE3563626AD}" destId="{38BB2CC3-08A1-40F6-A908-A1EE97B9D365}" srcOrd="0" destOrd="0" presId="urn:microsoft.com/office/officeart/2005/8/layout/orgChart1"/>
    <dgm:cxn modelId="{7DFF0BD4-6A17-4EBF-8AAB-4881DFE82CDA}" type="presParOf" srcId="{EB3B2842-BA8C-4ECE-BC17-FBE3563626AD}" destId="{3E5AA7D7-4D2E-420A-94FD-5B2906A081C9}" srcOrd="1" destOrd="0" presId="urn:microsoft.com/office/officeart/2005/8/layout/orgChart1"/>
    <dgm:cxn modelId="{2F4F1ED2-ECF6-4E6B-9036-631945188F91}" type="presParOf" srcId="{3E5AA7D7-4D2E-420A-94FD-5B2906A081C9}" destId="{8C68CF27-7021-4A62-9279-6A829D9F85FE}" srcOrd="0" destOrd="0" presId="urn:microsoft.com/office/officeart/2005/8/layout/orgChart1"/>
    <dgm:cxn modelId="{8F9A49F5-31C8-4D49-8B29-A698775CC0AF}" type="presParOf" srcId="{8C68CF27-7021-4A62-9279-6A829D9F85FE}" destId="{674A0193-78E8-4EA0-AF91-521E671970A8}" srcOrd="0" destOrd="0" presId="urn:microsoft.com/office/officeart/2005/8/layout/orgChart1"/>
    <dgm:cxn modelId="{76FCEB1B-4DDD-43BF-BF31-46D8B13945D5}" type="presParOf" srcId="{8C68CF27-7021-4A62-9279-6A829D9F85FE}" destId="{88734A50-3884-41B9-8A16-FE35457BF44A}" srcOrd="1" destOrd="0" presId="urn:microsoft.com/office/officeart/2005/8/layout/orgChart1"/>
    <dgm:cxn modelId="{2BAE6113-077C-4CEA-885A-24F0A3764CE0}" type="presParOf" srcId="{3E5AA7D7-4D2E-420A-94FD-5B2906A081C9}" destId="{19BC1653-64CE-42CF-83BA-F4722CD2FB22}" srcOrd="1" destOrd="0" presId="urn:microsoft.com/office/officeart/2005/8/layout/orgChart1"/>
    <dgm:cxn modelId="{875F1BF0-9CF3-4820-BA65-018D127F9537}" type="presParOf" srcId="{3E5AA7D7-4D2E-420A-94FD-5B2906A081C9}" destId="{A032CC27-67A3-47EE-8DBE-3B8B0A48AFA2}" srcOrd="2" destOrd="0" presId="urn:microsoft.com/office/officeart/2005/8/layout/orgChart1"/>
    <dgm:cxn modelId="{B512E267-514F-43AC-A7C0-4C0691F16375}" type="presParOf" srcId="{EB3B2842-BA8C-4ECE-BC17-FBE3563626AD}" destId="{C02BA07A-404B-418D-8D2B-080FF7526578}" srcOrd="2" destOrd="0" presId="urn:microsoft.com/office/officeart/2005/8/layout/orgChart1"/>
    <dgm:cxn modelId="{C3CEC458-E9FD-49CE-A101-3EE8B9886C07}" type="presParOf" srcId="{EB3B2842-BA8C-4ECE-BC17-FBE3563626AD}" destId="{1BF3F375-10CB-4C88-B73E-C23E610292A4}" srcOrd="3" destOrd="0" presId="urn:microsoft.com/office/officeart/2005/8/layout/orgChart1"/>
    <dgm:cxn modelId="{16748BAF-61BF-4FF7-8FC4-7C33B2A84E99}" type="presParOf" srcId="{1BF3F375-10CB-4C88-B73E-C23E610292A4}" destId="{C4748465-81F2-4EDA-A7F9-D25EEA0DDC59}" srcOrd="0" destOrd="0" presId="urn:microsoft.com/office/officeart/2005/8/layout/orgChart1"/>
    <dgm:cxn modelId="{45A3D556-0D9F-4C78-8FDF-73C760EA19B8}" type="presParOf" srcId="{C4748465-81F2-4EDA-A7F9-D25EEA0DDC59}" destId="{BB0D2AF4-CD05-4BBC-9B42-5F4003F04019}" srcOrd="0" destOrd="0" presId="urn:microsoft.com/office/officeart/2005/8/layout/orgChart1"/>
    <dgm:cxn modelId="{92612B5A-2A8B-4224-8239-A5007B19C69D}" type="presParOf" srcId="{C4748465-81F2-4EDA-A7F9-D25EEA0DDC59}" destId="{B695392A-58F7-4311-8612-66883FF3749F}" srcOrd="1" destOrd="0" presId="urn:microsoft.com/office/officeart/2005/8/layout/orgChart1"/>
    <dgm:cxn modelId="{B48AF0CA-851D-4C8B-967E-441DCEF34756}" type="presParOf" srcId="{1BF3F375-10CB-4C88-B73E-C23E610292A4}" destId="{57F85190-B924-4C87-BBDB-57CB164FEFE2}" srcOrd="1" destOrd="0" presId="urn:microsoft.com/office/officeart/2005/8/layout/orgChart1"/>
    <dgm:cxn modelId="{631A1B7A-5546-460A-9AFB-578B6008FBA1}" type="presParOf" srcId="{1BF3F375-10CB-4C88-B73E-C23E610292A4}" destId="{30102F29-FA26-4B2E-BFBE-7F4A06A00381}" srcOrd="2" destOrd="0" presId="urn:microsoft.com/office/officeart/2005/8/layout/orgChart1"/>
    <dgm:cxn modelId="{B69F59A7-3898-4077-A7C0-22B4AA75ACFF}" type="presParOf" srcId="{EB3B2842-BA8C-4ECE-BC17-FBE3563626AD}" destId="{51DABB36-340B-4ACA-9929-8E93EA0BF998}" srcOrd="4" destOrd="0" presId="urn:microsoft.com/office/officeart/2005/8/layout/orgChart1"/>
    <dgm:cxn modelId="{63433D95-B305-4347-B401-AD34C5272304}" type="presParOf" srcId="{EB3B2842-BA8C-4ECE-BC17-FBE3563626AD}" destId="{7B25EBD3-846E-4DEE-860C-0BAD4F78A6AC}" srcOrd="5" destOrd="0" presId="urn:microsoft.com/office/officeart/2005/8/layout/orgChart1"/>
    <dgm:cxn modelId="{58C571A1-4FE0-4ED1-940B-8B808399F616}" type="presParOf" srcId="{7B25EBD3-846E-4DEE-860C-0BAD4F78A6AC}" destId="{A8BF2036-0A7A-4BA3-B567-23082D093389}" srcOrd="0" destOrd="0" presId="urn:microsoft.com/office/officeart/2005/8/layout/orgChart1"/>
    <dgm:cxn modelId="{3FBA40AE-14D2-4A08-AF8A-B1BCF0396CF3}" type="presParOf" srcId="{A8BF2036-0A7A-4BA3-B567-23082D093389}" destId="{7254BAFD-F20B-44C1-834E-C7E649A149B7}" srcOrd="0" destOrd="0" presId="urn:microsoft.com/office/officeart/2005/8/layout/orgChart1"/>
    <dgm:cxn modelId="{F1533D2B-1BF3-45D6-BF82-05AA576DEF63}" type="presParOf" srcId="{A8BF2036-0A7A-4BA3-B567-23082D093389}" destId="{A261D417-923E-4B4D-83F8-63A48BA097CB}" srcOrd="1" destOrd="0" presId="urn:microsoft.com/office/officeart/2005/8/layout/orgChart1"/>
    <dgm:cxn modelId="{FD4D2605-F229-4930-A3E7-3EBF4A761B20}" type="presParOf" srcId="{7B25EBD3-846E-4DEE-860C-0BAD4F78A6AC}" destId="{AFAEFE24-27DE-498A-8642-F2B130E8FF9C}" srcOrd="1" destOrd="0" presId="urn:microsoft.com/office/officeart/2005/8/layout/orgChart1"/>
    <dgm:cxn modelId="{47B1A7DB-8675-44BE-A9E9-34D208BBD91E}" type="presParOf" srcId="{7B25EBD3-846E-4DEE-860C-0BAD4F78A6AC}" destId="{EB440E53-6DBB-46B1-9174-CBB91C7FCA66}" srcOrd="2" destOrd="0" presId="urn:microsoft.com/office/officeart/2005/8/layout/orgChart1"/>
    <dgm:cxn modelId="{222674AC-43D7-4734-BBE1-3FF73AC5C73C}" type="presParOf" srcId="{10A3E0EB-9D33-459E-85D2-A7918812BA67}" destId="{16FD34B5-C893-44D3-A132-F4554621ADC6}" srcOrd="2" destOrd="0" presId="urn:microsoft.com/office/officeart/2005/8/layout/orgChart1"/>
    <dgm:cxn modelId="{27A91F9B-7C72-4CF7-8F72-2454EFED226B}" type="presParOf" srcId="{8A2C0072-EC85-4253-8FCE-33350BCED754}" destId="{9868AF82-AB51-4C84-AED8-253A1599DB60}" srcOrd="4" destOrd="0" presId="urn:microsoft.com/office/officeart/2005/8/layout/orgChart1"/>
    <dgm:cxn modelId="{5CAFC236-B4C9-46AB-A9B7-1CAF040C0F7F}" type="presParOf" srcId="{8A2C0072-EC85-4253-8FCE-33350BCED754}" destId="{78E07726-943C-4B8E-85D7-B6849E5DA281}" srcOrd="5" destOrd="0" presId="urn:microsoft.com/office/officeart/2005/8/layout/orgChart1"/>
    <dgm:cxn modelId="{468B3C6A-370C-4353-809A-B33DC46870AB}" type="presParOf" srcId="{78E07726-943C-4B8E-85D7-B6849E5DA281}" destId="{E7E26D13-9A6F-4B1A-BEBE-748E2BF5920A}" srcOrd="0" destOrd="0" presId="urn:microsoft.com/office/officeart/2005/8/layout/orgChart1"/>
    <dgm:cxn modelId="{7C6AF111-AE4C-4B4C-9EB9-438BDFE5512E}" type="presParOf" srcId="{E7E26D13-9A6F-4B1A-BEBE-748E2BF5920A}" destId="{CD24B2A3-C03C-48E1-9F66-50636073D74E}" srcOrd="0" destOrd="0" presId="urn:microsoft.com/office/officeart/2005/8/layout/orgChart1"/>
    <dgm:cxn modelId="{3C9F28AB-11DA-4727-953F-40BC3D2B2D97}" type="presParOf" srcId="{E7E26D13-9A6F-4B1A-BEBE-748E2BF5920A}" destId="{CFE60B0F-4C70-4D7F-9AF6-30389B1FB122}" srcOrd="1" destOrd="0" presId="urn:microsoft.com/office/officeart/2005/8/layout/orgChart1"/>
    <dgm:cxn modelId="{4EF20D13-0CD1-4000-895B-AD2ED798982B}" type="presParOf" srcId="{78E07726-943C-4B8E-85D7-B6849E5DA281}" destId="{F652F4E0-36F0-4649-B056-658EF494211C}" srcOrd="1" destOrd="0" presId="urn:microsoft.com/office/officeart/2005/8/layout/orgChart1"/>
    <dgm:cxn modelId="{5569226E-9593-46C8-93FE-C82C673BCE47}" type="presParOf" srcId="{F652F4E0-36F0-4649-B056-658EF494211C}" destId="{9496DD3D-9C67-4787-926F-D66D78005AE3}" srcOrd="0" destOrd="0" presId="urn:microsoft.com/office/officeart/2005/8/layout/orgChart1"/>
    <dgm:cxn modelId="{1B69E8AA-5C06-4E8A-ADAF-E4905F7F9426}" type="presParOf" srcId="{F652F4E0-36F0-4649-B056-658EF494211C}" destId="{1FEC3A35-A01C-422D-AA15-3DA61B34BD23}" srcOrd="1" destOrd="0" presId="urn:microsoft.com/office/officeart/2005/8/layout/orgChart1"/>
    <dgm:cxn modelId="{B49B2A17-02CF-4EC9-96DF-401456D2B64D}" type="presParOf" srcId="{1FEC3A35-A01C-422D-AA15-3DA61B34BD23}" destId="{CACA7142-80A2-4B3F-BAF2-EE3680E038B4}" srcOrd="0" destOrd="0" presId="urn:microsoft.com/office/officeart/2005/8/layout/orgChart1"/>
    <dgm:cxn modelId="{1BC3AD22-E4BC-41BD-A395-7F23892205AE}" type="presParOf" srcId="{CACA7142-80A2-4B3F-BAF2-EE3680E038B4}" destId="{DCD23169-E97E-4D3B-AC0F-9F3A7006D94C}" srcOrd="0" destOrd="0" presId="urn:microsoft.com/office/officeart/2005/8/layout/orgChart1"/>
    <dgm:cxn modelId="{968479F8-2FCE-44FB-9130-46F14290126F}" type="presParOf" srcId="{CACA7142-80A2-4B3F-BAF2-EE3680E038B4}" destId="{B0B37562-A06B-43CD-9806-E5476ECEF5BF}" srcOrd="1" destOrd="0" presId="urn:microsoft.com/office/officeart/2005/8/layout/orgChart1"/>
    <dgm:cxn modelId="{73F9395A-6687-42A0-909E-E624664EEB25}" type="presParOf" srcId="{1FEC3A35-A01C-422D-AA15-3DA61B34BD23}" destId="{7FCE48D9-F9BC-4314-BE71-ECDC9F034268}" srcOrd="1" destOrd="0" presId="urn:microsoft.com/office/officeart/2005/8/layout/orgChart1"/>
    <dgm:cxn modelId="{2C25162E-7FF7-4697-B99E-117F1274F990}" type="presParOf" srcId="{1FEC3A35-A01C-422D-AA15-3DA61B34BD23}" destId="{33E8A002-3625-4292-AF3F-0A9BD0050502}" srcOrd="2" destOrd="0" presId="urn:microsoft.com/office/officeart/2005/8/layout/orgChart1"/>
    <dgm:cxn modelId="{8B4C2527-B56F-4DDC-813F-59D6F0A6490E}" type="presParOf" srcId="{F652F4E0-36F0-4649-B056-658EF494211C}" destId="{6D877E87-13AD-4062-90C6-62DECEEE75CE}" srcOrd="2" destOrd="0" presId="urn:microsoft.com/office/officeart/2005/8/layout/orgChart1"/>
    <dgm:cxn modelId="{78FC5482-431C-4D5B-9F1F-2A763097F94E}" type="presParOf" srcId="{F652F4E0-36F0-4649-B056-658EF494211C}" destId="{9A38F2AD-CBCC-46E3-BF5E-8516076B1228}" srcOrd="3" destOrd="0" presId="urn:microsoft.com/office/officeart/2005/8/layout/orgChart1"/>
    <dgm:cxn modelId="{A4F8FEB6-8D33-47BF-9AF6-1A2FCC177BD9}" type="presParOf" srcId="{9A38F2AD-CBCC-46E3-BF5E-8516076B1228}" destId="{05948FB9-16B6-4D12-958F-858FEF1646F5}" srcOrd="0" destOrd="0" presId="urn:microsoft.com/office/officeart/2005/8/layout/orgChart1"/>
    <dgm:cxn modelId="{3A8146F5-52AD-4B18-AF19-ED1BB6E58A00}" type="presParOf" srcId="{05948FB9-16B6-4D12-958F-858FEF1646F5}" destId="{7F6EB2AD-857A-492F-987B-6CB50FD44C62}" srcOrd="0" destOrd="0" presId="urn:microsoft.com/office/officeart/2005/8/layout/orgChart1"/>
    <dgm:cxn modelId="{7D20D625-557B-4BE1-B807-79AF3393213C}" type="presParOf" srcId="{05948FB9-16B6-4D12-958F-858FEF1646F5}" destId="{4548AECC-CAC1-4B60-A28D-39786259AD0F}" srcOrd="1" destOrd="0" presId="urn:microsoft.com/office/officeart/2005/8/layout/orgChart1"/>
    <dgm:cxn modelId="{9A6AADF2-1F4F-4594-A18B-2967A07CE976}" type="presParOf" srcId="{9A38F2AD-CBCC-46E3-BF5E-8516076B1228}" destId="{3D3734FE-9222-4889-A58C-28E6CCC840C8}" srcOrd="1" destOrd="0" presId="urn:microsoft.com/office/officeart/2005/8/layout/orgChart1"/>
    <dgm:cxn modelId="{C1B5D999-180A-4D2A-B678-5D7F3558A25F}" type="presParOf" srcId="{9A38F2AD-CBCC-46E3-BF5E-8516076B1228}" destId="{BA7B8B9E-1018-48EC-AD74-94C77E3129B1}" srcOrd="2" destOrd="0" presId="urn:microsoft.com/office/officeart/2005/8/layout/orgChart1"/>
    <dgm:cxn modelId="{85AB0716-A835-48F1-A998-224F9FC327DD}" type="presParOf" srcId="{F652F4E0-36F0-4649-B056-658EF494211C}" destId="{214A9944-C404-4FB7-85B1-7199562764E4}" srcOrd="4" destOrd="0" presId="urn:microsoft.com/office/officeart/2005/8/layout/orgChart1"/>
    <dgm:cxn modelId="{66EDA0FA-CE7E-481A-B444-0892FE87B53E}" type="presParOf" srcId="{F652F4E0-36F0-4649-B056-658EF494211C}" destId="{93CADB80-9A80-46E5-BCE3-6362F621445B}" srcOrd="5" destOrd="0" presId="urn:microsoft.com/office/officeart/2005/8/layout/orgChart1"/>
    <dgm:cxn modelId="{1D64F470-F226-4D7D-B6CA-E06727EE9EB6}" type="presParOf" srcId="{93CADB80-9A80-46E5-BCE3-6362F621445B}" destId="{AC300626-F729-4D71-AB8B-089D8A67135A}" srcOrd="0" destOrd="0" presId="urn:microsoft.com/office/officeart/2005/8/layout/orgChart1"/>
    <dgm:cxn modelId="{B5E937BD-535B-4541-8AED-FB86A53ABE95}" type="presParOf" srcId="{AC300626-F729-4D71-AB8B-089D8A67135A}" destId="{BBECE536-0A25-4921-92D0-CA439E535BBC}" srcOrd="0" destOrd="0" presId="urn:microsoft.com/office/officeart/2005/8/layout/orgChart1"/>
    <dgm:cxn modelId="{D0AA95FE-E3C1-47F8-BAD2-45323AD09795}" type="presParOf" srcId="{AC300626-F729-4D71-AB8B-089D8A67135A}" destId="{2A80F31B-DE3F-43F3-9805-C85A078ACC24}" srcOrd="1" destOrd="0" presId="urn:microsoft.com/office/officeart/2005/8/layout/orgChart1"/>
    <dgm:cxn modelId="{51EF292C-BEC1-4177-93DB-2473B7272D5C}" type="presParOf" srcId="{93CADB80-9A80-46E5-BCE3-6362F621445B}" destId="{FFD1374D-E614-4768-851C-86722F9C542D}" srcOrd="1" destOrd="0" presId="urn:microsoft.com/office/officeart/2005/8/layout/orgChart1"/>
    <dgm:cxn modelId="{47FA15A1-C2EE-405B-914E-A1290C01E2A0}" type="presParOf" srcId="{93CADB80-9A80-46E5-BCE3-6362F621445B}" destId="{5BD8319C-1673-42C2-9CA8-B650D0D67AEB}" srcOrd="2" destOrd="0" presId="urn:microsoft.com/office/officeart/2005/8/layout/orgChart1"/>
    <dgm:cxn modelId="{1410298F-CE70-4CC3-859A-99638B940364}" type="presParOf" srcId="{78E07726-943C-4B8E-85D7-B6849E5DA281}" destId="{71C3EF83-6707-413D-A012-D0D1AFAC93D3}" srcOrd="2" destOrd="0" presId="urn:microsoft.com/office/officeart/2005/8/layout/orgChart1"/>
    <dgm:cxn modelId="{F48B6817-D9B1-4052-910C-7F9F62AD5B00}" type="presParOf" srcId="{8A2C0072-EC85-4253-8FCE-33350BCED754}" destId="{1F839793-BC9D-4DF5-9B2A-DD0B5F933D2B}" srcOrd="6" destOrd="0" presId="urn:microsoft.com/office/officeart/2005/8/layout/orgChart1"/>
    <dgm:cxn modelId="{85269D3C-9D1A-4C7F-B975-B8AEAA81B800}" type="presParOf" srcId="{8A2C0072-EC85-4253-8FCE-33350BCED754}" destId="{2F8C3F26-B2DD-49DA-9276-0DD60C8D37BF}" srcOrd="7" destOrd="0" presId="urn:microsoft.com/office/officeart/2005/8/layout/orgChart1"/>
    <dgm:cxn modelId="{1D866FC5-5F5A-4DB5-A60C-5A09C67F041A}" type="presParOf" srcId="{2F8C3F26-B2DD-49DA-9276-0DD60C8D37BF}" destId="{BF5E1F82-E7D5-4CFF-9459-211531AC6345}" srcOrd="0" destOrd="0" presId="urn:microsoft.com/office/officeart/2005/8/layout/orgChart1"/>
    <dgm:cxn modelId="{AADEACAF-2064-4F92-86B6-C18975DB01E0}" type="presParOf" srcId="{BF5E1F82-E7D5-4CFF-9459-211531AC6345}" destId="{708524E5-CDBF-4EC2-B0CF-25A2C196E9E3}" srcOrd="0" destOrd="0" presId="urn:microsoft.com/office/officeart/2005/8/layout/orgChart1"/>
    <dgm:cxn modelId="{378CACB7-4262-4242-8590-B04F69259759}" type="presParOf" srcId="{BF5E1F82-E7D5-4CFF-9459-211531AC6345}" destId="{42A4231D-707D-4782-B005-29485B3EF2AA}" srcOrd="1" destOrd="0" presId="urn:microsoft.com/office/officeart/2005/8/layout/orgChart1"/>
    <dgm:cxn modelId="{C82286AC-9A95-4F96-ADBB-0667D3DA0334}" type="presParOf" srcId="{2F8C3F26-B2DD-49DA-9276-0DD60C8D37BF}" destId="{31A84E5D-1E29-4CFF-B5BE-FAA1A0A97731}" srcOrd="1" destOrd="0" presId="urn:microsoft.com/office/officeart/2005/8/layout/orgChart1"/>
    <dgm:cxn modelId="{31FC14D9-5341-4015-9057-EC803706023A}" type="presParOf" srcId="{31A84E5D-1E29-4CFF-B5BE-FAA1A0A97731}" destId="{60836D28-7BA0-4C98-8523-8F9E60198ECB}" srcOrd="0" destOrd="0" presId="urn:microsoft.com/office/officeart/2005/8/layout/orgChart1"/>
    <dgm:cxn modelId="{56F6D152-8DB8-4864-B862-B5BFE6991841}" type="presParOf" srcId="{31A84E5D-1E29-4CFF-B5BE-FAA1A0A97731}" destId="{FBD0B98E-188E-4786-AE46-C5F71C4922B8}" srcOrd="1" destOrd="0" presId="urn:microsoft.com/office/officeart/2005/8/layout/orgChart1"/>
    <dgm:cxn modelId="{EC099A0C-72E5-4209-B5DF-5493B73971C2}" type="presParOf" srcId="{FBD0B98E-188E-4786-AE46-C5F71C4922B8}" destId="{763D05D2-FE8C-42CF-9BD6-88D99982C2E8}" srcOrd="0" destOrd="0" presId="urn:microsoft.com/office/officeart/2005/8/layout/orgChart1"/>
    <dgm:cxn modelId="{05261F79-D82D-469A-AF77-9C9B24610E8D}" type="presParOf" srcId="{763D05D2-FE8C-42CF-9BD6-88D99982C2E8}" destId="{4B09CAF5-6CB4-41CA-B797-68C0D1C0B0BF}" srcOrd="0" destOrd="0" presId="urn:microsoft.com/office/officeart/2005/8/layout/orgChart1"/>
    <dgm:cxn modelId="{FB6EF112-5B4B-44DB-82E4-742866B2CB64}" type="presParOf" srcId="{763D05D2-FE8C-42CF-9BD6-88D99982C2E8}" destId="{9EC74A95-2A93-4C36-958F-31774C95B4EC}" srcOrd="1" destOrd="0" presId="urn:microsoft.com/office/officeart/2005/8/layout/orgChart1"/>
    <dgm:cxn modelId="{323BF18E-04C3-4FE6-AE47-E43C776C725C}" type="presParOf" srcId="{FBD0B98E-188E-4786-AE46-C5F71C4922B8}" destId="{BF41D14F-ECA3-4590-81D4-7B52B1A3C970}" srcOrd="1" destOrd="0" presId="urn:microsoft.com/office/officeart/2005/8/layout/orgChart1"/>
    <dgm:cxn modelId="{DE9C70CF-8D75-4199-9E95-C6265680BCE4}" type="presParOf" srcId="{FBD0B98E-188E-4786-AE46-C5F71C4922B8}" destId="{2B968FAE-8831-4B46-90B3-B2F30F48F8D9}" srcOrd="2" destOrd="0" presId="urn:microsoft.com/office/officeart/2005/8/layout/orgChart1"/>
    <dgm:cxn modelId="{6D68FA3E-3565-4962-A982-2D212CE6B235}" type="presParOf" srcId="{31A84E5D-1E29-4CFF-B5BE-FAA1A0A97731}" destId="{72A22CC0-99ED-4A3E-9C3C-722FBAB5C672}" srcOrd="2" destOrd="0" presId="urn:microsoft.com/office/officeart/2005/8/layout/orgChart1"/>
    <dgm:cxn modelId="{5BFE866F-67E9-492F-8589-FB9E31A2B7EB}" type="presParOf" srcId="{31A84E5D-1E29-4CFF-B5BE-FAA1A0A97731}" destId="{F5B42605-345C-43E9-9176-14B34F0EE23C}" srcOrd="3" destOrd="0" presId="urn:microsoft.com/office/officeart/2005/8/layout/orgChart1"/>
    <dgm:cxn modelId="{D9487DAF-D2A5-46D0-8BF2-C18FEF6B68D1}" type="presParOf" srcId="{F5B42605-345C-43E9-9176-14B34F0EE23C}" destId="{78CC2A4A-3670-455D-A0E2-088A1FEB690E}" srcOrd="0" destOrd="0" presId="urn:microsoft.com/office/officeart/2005/8/layout/orgChart1"/>
    <dgm:cxn modelId="{19476D82-C947-4454-9022-8CC09C723A05}" type="presParOf" srcId="{78CC2A4A-3670-455D-A0E2-088A1FEB690E}" destId="{76421A6F-40AD-4848-BDA5-0A81F77391A8}" srcOrd="0" destOrd="0" presId="urn:microsoft.com/office/officeart/2005/8/layout/orgChart1"/>
    <dgm:cxn modelId="{33A2B806-A18D-42BA-B3B4-5297BBC013B7}" type="presParOf" srcId="{78CC2A4A-3670-455D-A0E2-088A1FEB690E}" destId="{D554AF52-A8FA-4DFC-8CE1-B9CD4A0C08A1}" srcOrd="1" destOrd="0" presId="urn:microsoft.com/office/officeart/2005/8/layout/orgChart1"/>
    <dgm:cxn modelId="{5A202008-5409-431B-ACAE-813733460A76}" type="presParOf" srcId="{F5B42605-345C-43E9-9176-14B34F0EE23C}" destId="{4B57DE07-4380-4ED7-A7A5-2972C50B85B4}" srcOrd="1" destOrd="0" presId="urn:microsoft.com/office/officeart/2005/8/layout/orgChart1"/>
    <dgm:cxn modelId="{A9042BB1-F63B-48F2-B263-098F6089ABCF}" type="presParOf" srcId="{F5B42605-345C-43E9-9176-14B34F0EE23C}" destId="{E549D65A-798A-47A6-932E-B69440717A25}" srcOrd="2" destOrd="0" presId="urn:microsoft.com/office/officeart/2005/8/layout/orgChart1"/>
    <dgm:cxn modelId="{E728F044-83DC-4ABA-B601-4AE2FE5F0025}" type="presParOf" srcId="{31A84E5D-1E29-4CFF-B5BE-FAA1A0A97731}" destId="{FB397DAB-58C9-4B14-97EF-399D5C573B4C}" srcOrd="4" destOrd="0" presId="urn:microsoft.com/office/officeart/2005/8/layout/orgChart1"/>
    <dgm:cxn modelId="{F533DD6B-3A12-4BF7-AFB7-3467994C3711}" type="presParOf" srcId="{31A84E5D-1E29-4CFF-B5BE-FAA1A0A97731}" destId="{26EABF9F-463F-4796-95EB-268209EFC17A}" srcOrd="5" destOrd="0" presId="urn:microsoft.com/office/officeart/2005/8/layout/orgChart1"/>
    <dgm:cxn modelId="{CA63B6FE-6F72-436D-9300-5DACAEE908AD}" type="presParOf" srcId="{26EABF9F-463F-4796-95EB-268209EFC17A}" destId="{4D6E51B3-A749-4A36-9C0C-38F0D2017533}" srcOrd="0" destOrd="0" presId="urn:microsoft.com/office/officeart/2005/8/layout/orgChart1"/>
    <dgm:cxn modelId="{806D01A3-42C1-4C3B-8229-CB4A8C81FBA0}" type="presParOf" srcId="{4D6E51B3-A749-4A36-9C0C-38F0D2017533}" destId="{79B6428D-CA14-4178-87A4-C7E9EA1BF00E}" srcOrd="0" destOrd="0" presId="urn:microsoft.com/office/officeart/2005/8/layout/orgChart1"/>
    <dgm:cxn modelId="{0657A9D5-7573-4542-8013-D3CBC58646B4}" type="presParOf" srcId="{4D6E51B3-A749-4A36-9C0C-38F0D2017533}" destId="{8A73EB55-115D-4E47-8DF7-02D5E0E20783}" srcOrd="1" destOrd="0" presId="urn:microsoft.com/office/officeart/2005/8/layout/orgChart1"/>
    <dgm:cxn modelId="{CD28682E-5E93-4CA5-A52A-2C204E78F825}" type="presParOf" srcId="{26EABF9F-463F-4796-95EB-268209EFC17A}" destId="{216518D3-0FBF-4C52-A0D8-7BCD66E75D49}" srcOrd="1" destOrd="0" presId="urn:microsoft.com/office/officeart/2005/8/layout/orgChart1"/>
    <dgm:cxn modelId="{9491BFE2-4C1E-4566-B98C-73473B789F11}" type="presParOf" srcId="{26EABF9F-463F-4796-95EB-268209EFC17A}" destId="{3A08B3D2-00B7-4D2A-B761-7DEFAFCA9EE3}" srcOrd="2" destOrd="0" presId="urn:microsoft.com/office/officeart/2005/8/layout/orgChart1"/>
    <dgm:cxn modelId="{B1FF0207-2E1A-45FC-A284-F9FD51B28614}" type="presParOf" srcId="{2F8C3F26-B2DD-49DA-9276-0DD60C8D37BF}" destId="{1D357674-FD4A-4C44-86C8-FA480228A254}" srcOrd="2" destOrd="0" presId="urn:microsoft.com/office/officeart/2005/8/layout/orgChart1"/>
    <dgm:cxn modelId="{0B043A1E-247D-45DE-A4C3-9A79343A2C35}" type="presParOf" srcId="{F739E30F-ED33-4CAA-8851-6855E4D88F8E}" destId="{8BA8E1BC-ED34-43A6-8830-4E8DD4A97C0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BFC5BA-4843-49E1-B8C5-85FD024E7CA9}">
      <dsp:nvSpPr>
        <dsp:cNvPr id="0" name=""/>
        <dsp:cNvSpPr/>
      </dsp:nvSpPr>
      <dsp:spPr>
        <a:xfrm rot="5400000">
          <a:off x="4775730" y="-1881444"/>
          <a:ext cx="1230662" cy="530587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+mj-lt"/>
            </a:rPr>
            <a:t>Simple “qualitative” test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+mj-lt"/>
            </a:rPr>
            <a:t>Primary method for registration &amp; labelling in most US and Canadian Provinces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+mj-lt"/>
            </a:rPr>
            <a:t>Tends to give the highest results compared to other methods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+mj-lt"/>
            </a:rPr>
            <a:t>Additives such as </a:t>
          </a:r>
          <a:r>
            <a:rPr lang="en-US" sz="1300" kern="1200" dirty="0" err="1">
              <a:latin typeface="+mj-lt"/>
            </a:rPr>
            <a:t>lignosulfates</a:t>
          </a:r>
          <a:r>
            <a:rPr lang="en-US" sz="1300" kern="1200" dirty="0">
              <a:latin typeface="+mj-lt"/>
            </a:rPr>
            <a:t> can falsely elevate </a:t>
          </a:r>
          <a:r>
            <a:rPr lang="en-US" sz="1300" kern="1200" dirty="0" err="1">
              <a:latin typeface="+mj-lt"/>
            </a:rPr>
            <a:t>humic</a:t>
          </a:r>
          <a:r>
            <a:rPr lang="en-US" sz="1300" kern="1200" dirty="0">
              <a:latin typeface="+mj-lt"/>
            </a:rPr>
            <a:t> acid levels</a:t>
          </a:r>
        </a:p>
      </dsp:txBody>
      <dsp:txXfrm rot="-5400000">
        <a:off x="2738122" y="216240"/>
        <a:ext cx="5245803" cy="1110510"/>
      </dsp:txXfrm>
    </dsp:sp>
    <dsp:sp modelId="{C628C872-EFB8-4445-8678-668EB4490597}">
      <dsp:nvSpPr>
        <dsp:cNvPr id="0" name=""/>
        <dsp:cNvSpPr/>
      </dsp:nvSpPr>
      <dsp:spPr>
        <a:xfrm>
          <a:off x="246434" y="0"/>
          <a:ext cx="2491687" cy="15383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latin typeface="+mj-lt"/>
            </a:rPr>
            <a:t>Colorimetric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latin typeface="+mj-lt"/>
            </a:rPr>
            <a:t>Method</a:t>
          </a:r>
        </a:p>
      </dsp:txBody>
      <dsp:txXfrm>
        <a:off x="321529" y="75095"/>
        <a:ext cx="2341497" cy="1388138"/>
      </dsp:txXfrm>
    </dsp:sp>
    <dsp:sp modelId="{ADF948BA-F1EF-4209-8785-FB21B346EAF9}">
      <dsp:nvSpPr>
        <dsp:cNvPr id="0" name=""/>
        <dsp:cNvSpPr/>
      </dsp:nvSpPr>
      <dsp:spPr>
        <a:xfrm rot="5400000">
          <a:off x="4775730" y="-266200"/>
          <a:ext cx="1230662" cy="5305879"/>
        </a:xfrm>
        <a:prstGeom prst="round2SameRect">
          <a:avLst/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+mj-lt"/>
            </a:rPr>
            <a:t>“</a:t>
          </a:r>
          <a:r>
            <a:rPr lang="en-US" sz="1300" b="1" kern="1200" dirty="0">
              <a:latin typeface="+mj-lt"/>
            </a:rPr>
            <a:t>C</a:t>
          </a:r>
          <a:r>
            <a:rPr lang="en-US" sz="1300" kern="1200" dirty="0">
              <a:latin typeface="+mj-lt"/>
            </a:rPr>
            <a:t>alifornia </a:t>
          </a:r>
          <a:r>
            <a:rPr lang="en-US" sz="1300" b="1" kern="1200" dirty="0">
              <a:latin typeface="+mj-lt"/>
            </a:rPr>
            <a:t>D</a:t>
          </a:r>
          <a:r>
            <a:rPr lang="en-US" sz="1300" kern="1200" dirty="0">
              <a:latin typeface="+mj-lt"/>
            </a:rPr>
            <a:t>epartment of </a:t>
          </a:r>
          <a:r>
            <a:rPr lang="en-US" sz="1300" b="1" kern="1200" dirty="0">
              <a:latin typeface="+mj-lt"/>
            </a:rPr>
            <a:t>F</a:t>
          </a:r>
          <a:r>
            <a:rPr lang="en-US" sz="1300" kern="1200" dirty="0">
              <a:latin typeface="+mj-lt"/>
            </a:rPr>
            <a:t>ood &amp; </a:t>
          </a:r>
          <a:r>
            <a:rPr lang="en-US" sz="1300" b="1" kern="1200" dirty="0">
              <a:latin typeface="+mj-lt"/>
            </a:rPr>
            <a:t>A</a:t>
          </a:r>
          <a:r>
            <a:rPr lang="en-US" sz="1300" kern="1200" dirty="0">
              <a:latin typeface="+mj-lt"/>
            </a:rPr>
            <a:t>griculture” method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+mj-lt"/>
            </a:rPr>
            <a:t>Currently only used by California &amp; Oregon for registration &amp; labelling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+mj-lt"/>
            </a:rPr>
            <a:t>Does not adequately account for ash content.  Products with high ash content can falsely appear to have higher </a:t>
          </a:r>
          <a:r>
            <a:rPr lang="en-US" sz="1300" kern="1200" dirty="0" err="1">
              <a:latin typeface="+mj-lt"/>
            </a:rPr>
            <a:t>humic</a:t>
          </a:r>
          <a:r>
            <a:rPr lang="en-US" sz="1300" kern="1200" dirty="0">
              <a:latin typeface="+mj-lt"/>
            </a:rPr>
            <a:t> acid content</a:t>
          </a:r>
        </a:p>
      </dsp:txBody>
      <dsp:txXfrm rot="-5400000">
        <a:off x="2738122" y="1831484"/>
        <a:ext cx="5245803" cy="1110510"/>
      </dsp:txXfrm>
    </dsp:sp>
    <dsp:sp modelId="{20757962-A39A-4277-A8E2-57CC0DA2DC0A}">
      <dsp:nvSpPr>
        <dsp:cNvPr id="0" name=""/>
        <dsp:cNvSpPr/>
      </dsp:nvSpPr>
      <dsp:spPr>
        <a:xfrm>
          <a:off x="246434" y="1617575"/>
          <a:ext cx="2491687" cy="1538328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latin typeface="+mj-lt"/>
            </a:rPr>
            <a:t>CDFA Method</a:t>
          </a:r>
        </a:p>
      </dsp:txBody>
      <dsp:txXfrm>
        <a:off x="321529" y="1692670"/>
        <a:ext cx="2341497" cy="1388138"/>
      </dsp:txXfrm>
    </dsp:sp>
    <dsp:sp modelId="{D5DA28B7-400B-4758-9165-BA75279A07A7}">
      <dsp:nvSpPr>
        <dsp:cNvPr id="0" name=""/>
        <dsp:cNvSpPr/>
      </dsp:nvSpPr>
      <dsp:spPr>
        <a:xfrm rot="5400000">
          <a:off x="4775730" y="1349044"/>
          <a:ext cx="1230662" cy="5305879"/>
        </a:xfrm>
        <a:prstGeom prst="round2Same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“</a:t>
          </a:r>
          <a:r>
            <a:rPr lang="en-US" sz="1300" b="1" kern="1200" dirty="0" err="1"/>
            <a:t>Humic</a:t>
          </a:r>
          <a:r>
            <a:rPr lang="en-US" sz="1300" b="1" kern="1200" dirty="0"/>
            <a:t> Product Trade Association</a:t>
          </a:r>
          <a:r>
            <a:rPr lang="en-US" sz="1300" kern="1200" dirty="0"/>
            <a:t>” HPTA method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Proposed as the industry wide standard method by the </a:t>
          </a:r>
          <a:r>
            <a:rPr lang="en-US" sz="1300" kern="1200" dirty="0" err="1"/>
            <a:t>Humic</a:t>
          </a:r>
          <a:r>
            <a:rPr lang="en-US" sz="1300" kern="1200" dirty="0"/>
            <a:t> Product Trade Association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Currently regarded as most accurate analysis of </a:t>
          </a:r>
          <a:r>
            <a:rPr lang="en-US" sz="1300" kern="1200" dirty="0" err="1"/>
            <a:t>humic</a:t>
          </a:r>
          <a:r>
            <a:rPr lang="en-US" sz="1300" kern="1200" dirty="0"/>
            <a:t> content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Can separate the </a:t>
          </a:r>
          <a:r>
            <a:rPr lang="en-US" sz="1300" kern="1200" dirty="0" err="1"/>
            <a:t>Humic</a:t>
          </a:r>
          <a:r>
            <a:rPr lang="en-US" sz="1300" kern="1200" dirty="0"/>
            <a:t> and Fulvic molecules</a:t>
          </a:r>
        </a:p>
      </dsp:txBody>
      <dsp:txXfrm rot="-5400000">
        <a:off x="2738122" y="3446728"/>
        <a:ext cx="5245803" cy="1110510"/>
      </dsp:txXfrm>
    </dsp:sp>
    <dsp:sp modelId="{6EF131E5-7EDA-4096-A70F-601E2A6B4464}">
      <dsp:nvSpPr>
        <dsp:cNvPr id="0" name=""/>
        <dsp:cNvSpPr/>
      </dsp:nvSpPr>
      <dsp:spPr>
        <a:xfrm>
          <a:off x="246434" y="3232820"/>
          <a:ext cx="2491687" cy="1538328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latin typeface="+mj-lt"/>
            </a:rPr>
            <a:t>HPTA Method</a:t>
          </a:r>
        </a:p>
      </dsp:txBody>
      <dsp:txXfrm>
        <a:off x="321529" y="3307915"/>
        <a:ext cx="2341497" cy="1388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397DAB-58C9-4B14-97EF-399D5C573B4C}">
      <dsp:nvSpPr>
        <dsp:cNvPr id="0" name=""/>
        <dsp:cNvSpPr/>
      </dsp:nvSpPr>
      <dsp:spPr>
        <a:xfrm>
          <a:off x="6410858" y="1609064"/>
          <a:ext cx="210308" cy="2671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1755"/>
              </a:lnTo>
              <a:lnTo>
                <a:pt x="210308" y="2671755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A22CC0-99ED-4A3E-9C3C-722FBAB5C672}">
      <dsp:nvSpPr>
        <dsp:cNvPr id="0" name=""/>
        <dsp:cNvSpPr/>
      </dsp:nvSpPr>
      <dsp:spPr>
        <a:xfrm>
          <a:off x="6410858" y="1609064"/>
          <a:ext cx="210308" cy="16726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2631"/>
              </a:lnTo>
              <a:lnTo>
                <a:pt x="210308" y="1672631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836D28-7BA0-4C98-8523-8F9E60198ECB}">
      <dsp:nvSpPr>
        <dsp:cNvPr id="0" name=""/>
        <dsp:cNvSpPr/>
      </dsp:nvSpPr>
      <dsp:spPr>
        <a:xfrm>
          <a:off x="6410858" y="1609064"/>
          <a:ext cx="210308" cy="692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2765"/>
              </a:lnTo>
              <a:lnTo>
                <a:pt x="210308" y="692765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839793-BC9D-4DF5-9B2A-DD0B5F933D2B}">
      <dsp:nvSpPr>
        <dsp:cNvPr id="0" name=""/>
        <dsp:cNvSpPr/>
      </dsp:nvSpPr>
      <dsp:spPr>
        <a:xfrm>
          <a:off x="3836406" y="630820"/>
          <a:ext cx="3135274" cy="404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108"/>
              </a:lnTo>
              <a:lnTo>
                <a:pt x="3135274" y="202108"/>
              </a:lnTo>
              <a:lnTo>
                <a:pt x="3135274" y="404217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4A9944-C404-4FB7-85B1-7199562764E4}">
      <dsp:nvSpPr>
        <dsp:cNvPr id="0" name=""/>
        <dsp:cNvSpPr/>
      </dsp:nvSpPr>
      <dsp:spPr>
        <a:xfrm>
          <a:off x="4326382" y="1532802"/>
          <a:ext cx="214798" cy="27129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2918"/>
              </a:lnTo>
              <a:lnTo>
                <a:pt x="214798" y="2712918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877E87-13AD-4062-90C6-62DECEEE75CE}">
      <dsp:nvSpPr>
        <dsp:cNvPr id="0" name=""/>
        <dsp:cNvSpPr/>
      </dsp:nvSpPr>
      <dsp:spPr>
        <a:xfrm>
          <a:off x="4326382" y="1532802"/>
          <a:ext cx="214798" cy="17681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8118"/>
              </a:lnTo>
              <a:lnTo>
                <a:pt x="214798" y="1768118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6DD3D-9C67-4787-926F-D66D78005AE3}">
      <dsp:nvSpPr>
        <dsp:cNvPr id="0" name=""/>
        <dsp:cNvSpPr/>
      </dsp:nvSpPr>
      <dsp:spPr>
        <a:xfrm>
          <a:off x="4326382" y="1532802"/>
          <a:ext cx="214798" cy="7581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8167"/>
              </a:lnTo>
              <a:lnTo>
                <a:pt x="214798" y="758167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68AF82-AB51-4C84-AED8-253A1599DB60}">
      <dsp:nvSpPr>
        <dsp:cNvPr id="0" name=""/>
        <dsp:cNvSpPr/>
      </dsp:nvSpPr>
      <dsp:spPr>
        <a:xfrm>
          <a:off x="3836406" y="630820"/>
          <a:ext cx="1062771" cy="404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108"/>
              </a:lnTo>
              <a:lnTo>
                <a:pt x="1062771" y="202108"/>
              </a:lnTo>
              <a:lnTo>
                <a:pt x="1062771" y="404217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DABB36-340B-4ACA-9929-8E93EA0BF998}">
      <dsp:nvSpPr>
        <dsp:cNvPr id="0" name=""/>
        <dsp:cNvSpPr/>
      </dsp:nvSpPr>
      <dsp:spPr>
        <a:xfrm>
          <a:off x="2414372" y="1602501"/>
          <a:ext cx="198845" cy="25454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5480"/>
              </a:lnTo>
              <a:lnTo>
                <a:pt x="198845" y="2545480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2BA07A-404B-418D-8D2B-080FF7526578}">
      <dsp:nvSpPr>
        <dsp:cNvPr id="0" name=""/>
        <dsp:cNvSpPr/>
      </dsp:nvSpPr>
      <dsp:spPr>
        <a:xfrm>
          <a:off x="2414372" y="1602501"/>
          <a:ext cx="198845" cy="16549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4980"/>
              </a:lnTo>
              <a:lnTo>
                <a:pt x="198845" y="1654980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BB2CC3-08A1-40F6-A908-A1EE97B9D365}">
      <dsp:nvSpPr>
        <dsp:cNvPr id="0" name=""/>
        <dsp:cNvSpPr/>
      </dsp:nvSpPr>
      <dsp:spPr>
        <a:xfrm>
          <a:off x="2414372" y="1602501"/>
          <a:ext cx="198845" cy="6993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9324"/>
              </a:lnTo>
              <a:lnTo>
                <a:pt x="198845" y="699324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9027B5-4191-40B4-97DE-CD3FFE098FAC}">
      <dsp:nvSpPr>
        <dsp:cNvPr id="0" name=""/>
        <dsp:cNvSpPr/>
      </dsp:nvSpPr>
      <dsp:spPr>
        <a:xfrm>
          <a:off x="2944628" y="630820"/>
          <a:ext cx="891777" cy="404217"/>
        </a:xfrm>
        <a:custGeom>
          <a:avLst/>
          <a:gdLst/>
          <a:ahLst/>
          <a:cxnLst/>
          <a:rect l="0" t="0" r="0" b="0"/>
          <a:pathLst>
            <a:path>
              <a:moveTo>
                <a:pt x="891777" y="0"/>
              </a:moveTo>
              <a:lnTo>
                <a:pt x="891777" y="202108"/>
              </a:lnTo>
              <a:lnTo>
                <a:pt x="0" y="202108"/>
              </a:lnTo>
              <a:lnTo>
                <a:pt x="0" y="404217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E99F24-3E90-43EF-9A6B-24E2CB94E1AD}">
      <dsp:nvSpPr>
        <dsp:cNvPr id="0" name=""/>
        <dsp:cNvSpPr/>
      </dsp:nvSpPr>
      <dsp:spPr>
        <a:xfrm>
          <a:off x="178080" y="1511590"/>
          <a:ext cx="229575" cy="26581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8108"/>
              </a:lnTo>
              <a:lnTo>
                <a:pt x="229575" y="2658108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06552F-A789-4A95-BA1F-D424C9AC10ED}">
      <dsp:nvSpPr>
        <dsp:cNvPr id="0" name=""/>
        <dsp:cNvSpPr/>
      </dsp:nvSpPr>
      <dsp:spPr>
        <a:xfrm>
          <a:off x="178080" y="1511590"/>
          <a:ext cx="229575" cy="1691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1595"/>
              </a:lnTo>
              <a:lnTo>
                <a:pt x="229575" y="1691595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429FC7-F37A-4EAA-A29B-2BAAFF6117A7}">
      <dsp:nvSpPr>
        <dsp:cNvPr id="0" name=""/>
        <dsp:cNvSpPr/>
      </dsp:nvSpPr>
      <dsp:spPr>
        <a:xfrm>
          <a:off x="178080" y="1511590"/>
          <a:ext cx="229575" cy="725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5079"/>
              </a:lnTo>
              <a:lnTo>
                <a:pt x="229575" y="725079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464C4B-C65C-4CAA-A57E-1864074D8743}">
      <dsp:nvSpPr>
        <dsp:cNvPr id="0" name=""/>
        <dsp:cNvSpPr/>
      </dsp:nvSpPr>
      <dsp:spPr>
        <a:xfrm>
          <a:off x="830163" y="630820"/>
          <a:ext cx="3006242" cy="366807"/>
        </a:xfrm>
        <a:custGeom>
          <a:avLst/>
          <a:gdLst/>
          <a:ahLst/>
          <a:cxnLst/>
          <a:rect l="0" t="0" r="0" b="0"/>
          <a:pathLst>
            <a:path>
              <a:moveTo>
                <a:pt x="3006242" y="0"/>
              </a:moveTo>
              <a:lnTo>
                <a:pt x="3006242" y="164699"/>
              </a:lnTo>
              <a:lnTo>
                <a:pt x="0" y="164699"/>
              </a:lnTo>
              <a:lnTo>
                <a:pt x="0" y="366807"/>
              </a:lnTo>
            </a:path>
          </a:pathLst>
        </a:custGeom>
        <a:noFill/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74196C-C810-4B0F-BDF2-97F583072404}">
      <dsp:nvSpPr>
        <dsp:cNvPr id="0" name=""/>
        <dsp:cNvSpPr/>
      </dsp:nvSpPr>
      <dsp:spPr>
        <a:xfrm>
          <a:off x="2873984" y="145779"/>
          <a:ext cx="1924843" cy="485041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Soil Fertility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300" kern="1200" dirty="0"/>
        </a:p>
      </dsp:txBody>
      <dsp:txXfrm>
        <a:off x="2873984" y="145779"/>
        <a:ext cx="1924843" cy="485041"/>
      </dsp:txXfrm>
    </dsp:sp>
    <dsp:sp modelId="{C3E8ACFC-D7C6-47E1-8380-7CACA2D5464E}">
      <dsp:nvSpPr>
        <dsp:cNvPr id="0" name=""/>
        <dsp:cNvSpPr/>
      </dsp:nvSpPr>
      <dsp:spPr>
        <a:xfrm>
          <a:off x="15059" y="997628"/>
          <a:ext cx="1630207" cy="513962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Biology</a:t>
          </a:r>
        </a:p>
      </dsp:txBody>
      <dsp:txXfrm>
        <a:off x="15059" y="997628"/>
        <a:ext cx="1630207" cy="513962"/>
      </dsp:txXfrm>
    </dsp:sp>
    <dsp:sp modelId="{862CD6D3-6F09-4E27-9772-A34D8D981EF3}">
      <dsp:nvSpPr>
        <dsp:cNvPr id="0" name=""/>
        <dsp:cNvSpPr/>
      </dsp:nvSpPr>
      <dsp:spPr>
        <a:xfrm>
          <a:off x="407655" y="1953217"/>
          <a:ext cx="1801345" cy="566904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Microbial Activity</a:t>
          </a:r>
        </a:p>
      </dsp:txBody>
      <dsp:txXfrm>
        <a:off x="407655" y="1953217"/>
        <a:ext cx="1801345" cy="566904"/>
      </dsp:txXfrm>
    </dsp:sp>
    <dsp:sp modelId="{41934D1E-08A0-494D-B6B5-0B731A4A5B27}">
      <dsp:nvSpPr>
        <dsp:cNvPr id="0" name=""/>
        <dsp:cNvSpPr/>
      </dsp:nvSpPr>
      <dsp:spPr>
        <a:xfrm>
          <a:off x="407655" y="2924339"/>
          <a:ext cx="1649321" cy="557694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Soil Organic Matter</a:t>
          </a:r>
        </a:p>
      </dsp:txBody>
      <dsp:txXfrm>
        <a:off x="407655" y="2924339"/>
        <a:ext cx="1649321" cy="557694"/>
      </dsp:txXfrm>
    </dsp:sp>
    <dsp:sp modelId="{34A1A72C-9CC2-44B0-9A23-45605FD82C33}">
      <dsp:nvSpPr>
        <dsp:cNvPr id="0" name=""/>
        <dsp:cNvSpPr/>
      </dsp:nvSpPr>
      <dsp:spPr>
        <a:xfrm>
          <a:off x="407655" y="3886251"/>
          <a:ext cx="1671033" cy="566895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Crop Residue Breakdown</a:t>
          </a:r>
        </a:p>
      </dsp:txBody>
      <dsp:txXfrm>
        <a:off x="407655" y="3886251"/>
        <a:ext cx="1671033" cy="566895"/>
      </dsp:txXfrm>
    </dsp:sp>
    <dsp:sp modelId="{E170E9D8-3576-44F8-9363-D0F01F5B5AE3}">
      <dsp:nvSpPr>
        <dsp:cNvPr id="0" name=""/>
        <dsp:cNvSpPr/>
      </dsp:nvSpPr>
      <dsp:spPr>
        <a:xfrm>
          <a:off x="2281808" y="1035037"/>
          <a:ext cx="1325639" cy="567463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Structure</a:t>
          </a:r>
        </a:p>
      </dsp:txBody>
      <dsp:txXfrm>
        <a:off x="2281808" y="1035037"/>
        <a:ext cx="1325639" cy="567463"/>
      </dsp:txXfrm>
    </dsp:sp>
    <dsp:sp modelId="{674A0193-78E8-4EA0-AF91-521E671970A8}">
      <dsp:nvSpPr>
        <dsp:cNvPr id="0" name=""/>
        <dsp:cNvSpPr/>
      </dsp:nvSpPr>
      <dsp:spPr>
        <a:xfrm>
          <a:off x="2613218" y="2006718"/>
          <a:ext cx="1111077" cy="590214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Erosion</a:t>
          </a:r>
        </a:p>
      </dsp:txBody>
      <dsp:txXfrm>
        <a:off x="2613218" y="2006718"/>
        <a:ext cx="1111077" cy="590214"/>
      </dsp:txXfrm>
    </dsp:sp>
    <dsp:sp modelId="{BB0D2AF4-CD05-4BBC-9B42-5F4003F04019}">
      <dsp:nvSpPr>
        <dsp:cNvPr id="0" name=""/>
        <dsp:cNvSpPr/>
      </dsp:nvSpPr>
      <dsp:spPr>
        <a:xfrm>
          <a:off x="2613218" y="3001150"/>
          <a:ext cx="1436857" cy="512662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Compaction</a:t>
          </a:r>
        </a:p>
      </dsp:txBody>
      <dsp:txXfrm>
        <a:off x="2613218" y="3001150"/>
        <a:ext cx="1436857" cy="512662"/>
      </dsp:txXfrm>
    </dsp:sp>
    <dsp:sp modelId="{7254BAFD-F20B-44C1-834E-C7E649A149B7}">
      <dsp:nvSpPr>
        <dsp:cNvPr id="0" name=""/>
        <dsp:cNvSpPr/>
      </dsp:nvSpPr>
      <dsp:spPr>
        <a:xfrm>
          <a:off x="2613218" y="3918030"/>
          <a:ext cx="1523744" cy="459902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Water Retention</a:t>
          </a:r>
        </a:p>
      </dsp:txBody>
      <dsp:txXfrm>
        <a:off x="2613218" y="3918030"/>
        <a:ext cx="1523744" cy="459902"/>
      </dsp:txXfrm>
    </dsp:sp>
    <dsp:sp modelId="{CD24B2A3-C03C-48E1-9F66-50636073D74E}">
      <dsp:nvSpPr>
        <dsp:cNvPr id="0" name=""/>
        <dsp:cNvSpPr/>
      </dsp:nvSpPr>
      <dsp:spPr>
        <a:xfrm>
          <a:off x="4183183" y="1035037"/>
          <a:ext cx="1431987" cy="497764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Chemistry</a:t>
          </a:r>
        </a:p>
      </dsp:txBody>
      <dsp:txXfrm>
        <a:off x="4183183" y="1035037"/>
        <a:ext cx="1431987" cy="497764"/>
      </dsp:txXfrm>
    </dsp:sp>
    <dsp:sp modelId="{DCD23169-E97E-4D3B-AC0F-9F3A7006D94C}">
      <dsp:nvSpPr>
        <dsp:cNvPr id="0" name=""/>
        <dsp:cNvSpPr/>
      </dsp:nvSpPr>
      <dsp:spPr>
        <a:xfrm>
          <a:off x="4541180" y="1937019"/>
          <a:ext cx="1480301" cy="707899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Cation Exchange Capacity (CEC)</a:t>
          </a:r>
        </a:p>
      </dsp:txBody>
      <dsp:txXfrm>
        <a:off x="4541180" y="1937019"/>
        <a:ext cx="1480301" cy="707899"/>
      </dsp:txXfrm>
    </dsp:sp>
    <dsp:sp modelId="{7F6EB2AD-857A-492F-987B-6CB50FD44C62}">
      <dsp:nvSpPr>
        <dsp:cNvPr id="0" name=""/>
        <dsp:cNvSpPr/>
      </dsp:nvSpPr>
      <dsp:spPr>
        <a:xfrm>
          <a:off x="4541180" y="3049136"/>
          <a:ext cx="1654056" cy="503567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Acidic Soils</a:t>
          </a:r>
        </a:p>
      </dsp:txBody>
      <dsp:txXfrm>
        <a:off x="4541180" y="3049136"/>
        <a:ext cx="1654056" cy="503567"/>
      </dsp:txXfrm>
    </dsp:sp>
    <dsp:sp modelId="{BBECE536-0A25-4921-92D0-CA439E535BBC}">
      <dsp:nvSpPr>
        <dsp:cNvPr id="0" name=""/>
        <dsp:cNvSpPr/>
      </dsp:nvSpPr>
      <dsp:spPr>
        <a:xfrm>
          <a:off x="4541180" y="3956921"/>
          <a:ext cx="1675768" cy="577597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Alkaline Soils</a:t>
          </a:r>
        </a:p>
      </dsp:txBody>
      <dsp:txXfrm>
        <a:off x="4541180" y="3956921"/>
        <a:ext cx="1675768" cy="577597"/>
      </dsp:txXfrm>
    </dsp:sp>
    <dsp:sp modelId="{708524E5-CDBF-4EC2-B0CF-25A2C196E9E3}">
      <dsp:nvSpPr>
        <dsp:cNvPr id="0" name=""/>
        <dsp:cNvSpPr/>
      </dsp:nvSpPr>
      <dsp:spPr>
        <a:xfrm>
          <a:off x="6270652" y="1035037"/>
          <a:ext cx="1402056" cy="574026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Nutrition</a:t>
          </a:r>
        </a:p>
      </dsp:txBody>
      <dsp:txXfrm>
        <a:off x="6270652" y="1035037"/>
        <a:ext cx="1402056" cy="574026"/>
      </dsp:txXfrm>
    </dsp:sp>
    <dsp:sp modelId="{4B09CAF5-6CB4-41CA-B797-68C0D1C0B0BF}">
      <dsp:nvSpPr>
        <dsp:cNvPr id="0" name=""/>
        <dsp:cNvSpPr/>
      </dsp:nvSpPr>
      <dsp:spPr>
        <a:xfrm>
          <a:off x="6621166" y="2013281"/>
          <a:ext cx="1371701" cy="577097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Nutrient Efficiency</a:t>
          </a:r>
        </a:p>
      </dsp:txBody>
      <dsp:txXfrm>
        <a:off x="6621166" y="2013281"/>
        <a:ext cx="1371701" cy="577097"/>
      </dsp:txXfrm>
    </dsp:sp>
    <dsp:sp modelId="{76421A6F-40AD-4848-BDA5-0A81F77391A8}">
      <dsp:nvSpPr>
        <dsp:cNvPr id="0" name=""/>
        <dsp:cNvSpPr/>
      </dsp:nvSpPr>
      <dsp:spPr>
        <a:xfrm>
          <a:off x="6621166" y="2994596"/>
          <a:ext cx="1506729" cy="574200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Germination and Emergence</a:t>
          </a:r>
        </a:p>
      </dsp:txBody>
      <dsp:txXfrm>
        <a:off x="6621166" y="2994596"/>
        <a:ext cx="1506729" cy="574200"/>
      </dsp:txXfrm>
    </dsp:sp>
    <dsp:sp modelId="{79B6428D-CA14-4178-87A4-C7E9EA1BF00E}">
      <dsp:nvSpPr>
        <dsp:cNvPr id="0" name=""/>
        <dsp:cNvSpPr/>
      </dsp:nvSpPr>
      <dsp:spPr>
        <a:xfrm>
          <a:off x="6621166" y="3973013"/>
          <a:ext cx="1337766" cy="615613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905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300" kern="1200" dirty="0"/>
            <a:t>Nutrient Availability</a:t>
          </a:r>
        </a:p>
      </dsp:txBody>
      <dsp:txXfrm>
        <a:off x="6621166" y="3973013"/>
        <a:ext cx="1337766" cy="615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55577-2057-45E2-9596-E797F2BEBEDD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21665F-BC06-4029-AF18-4A5424BA9B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627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21665F-BC06-4029-AF18-4A5424BA9BE7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3245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2D712-727F-2182-7B63-0AE319AAF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865750-8ED1-1A89-87B1-2D991CF38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1900D-6ED8-7F43-FD18-7EB18EC24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421E-2D4E-4034-B740-73CD607F75AD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8C7C7-4AA7-FF3F-848E-373A067FA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E8B43-5E8A-DAEE-955B-C5A69D430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E56E0-9850-4E6F-8055-CF10564F8B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5263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062B-44DA-F71F-2930-9C7EE1999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EE2D0-EB62-B194-1044-5EB557473B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BDB6F-189F-5F9D-86EF-AF8820684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421E-2D4E-4034-B740-73CD607F75AD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4B348-A4EA-FC69-81FA-34AAF38D5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8BDE6-D57B-FC36-F9B0-CF766F532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E56E0-9850-4E6F-8055-CF10564F8B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8079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47266-E761-D75B-5247-888D64423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1A934-2459-DCBA-66D9-51FBB7EB9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1CCA3-D04C-F35A-E407-9FC69AFC2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421E-2D4E-4034-B740-73CD607F75AD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240D3-48B9-6F3C-677B-78C618494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92FEE-B772-FD8B-30AC-17A6FB628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E56E0-9850-4E6F-8055-CF10564F8B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4860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63758-A472-7CAE-B7E2-CD8E369CE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AC64B-638D-8A90-39E0-DDD3C34732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6A45EB-B5C6-9C46-8554-E7153CA3E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4370B7-1B67-C491-0625-0D6A2F000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421E-2D4E-4034-B740-73CD607F75AD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54A85F-20F3-22C7-10E2-8F31DA1EF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7E5059-717F-8AEE-3C31-8FB0C705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E56E0-9850-4E6F-8055-CF10564F8B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3851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CB56C-B0A5-1152-737B-17DF62F0A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AF85A-FCBB-02C9-AA80-A1CF80BA5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71985-9AC9-1111-7B14-6DB382345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FEA6F9-65C2-749C-342D-37C1A54E3E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F7FEBF-9A22-4BEA-09F7-B55F3987D7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A7D466-8D35-3A3E-D605-CBC49A2D1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421E-2D4E-4034-B740-73CD607F75AD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FCE521-570F-FD0C-74E4-829D51DC8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487660-7C60-7929-C683-4EAC64360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E56E0-9850-4E6F-8055-CF10564F8B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8154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C2404-4A4D-93E3-298B-6BA244096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0496F9-C6A2-F5D6-C39F-9EEDD6F1F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421E-2D4E-4034-B740-73CD607F75AD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6780B3-00B7-0E54-97B9-5F6E08FD9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F08B7F-CF36-3E8D-6069-8A8916307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E56E0-9850-4E6F-8055-CF10564F8B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1933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4F9BCB-45EA-EFC9-8C31-DF99970E6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421E-2D4E-4034-B740-73CD607F75AD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1BA213-3759-09D4-FAEB-02A5901CF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A7A12-9923-3CE0-6E2E-F0754EBA6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E56E0-9850-4E6F-8055-CF10564F8B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8780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296E5-E90A-5096-9BF2-1625065C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0D763-D42A-3A87-2FB4-8BD968FA9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DCB33-08F9-DE0F-5642-A3300D69FC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7F85E-B74A-8C38-4025-4C302C20F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421E-2D4E-4034-B740-73CD607F75AD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397EA5-4406-8E35-4E93-E86DF6F39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48317-63FD-76BD-441E-8539392D4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E56E0-9850-4E6F-8055-CF10564F8B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2313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573CA-F9EF-FC3D-35EB-1DFC629BC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CBC3F8-48D9-9DD8-7AEA-345314CEF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C27BD-79BF-3F05-4867-B7F8FB1ADB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2B592-FD72-0559-B9F1-DCE094927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421E-2D4E-4034-B740-73CD607F75AD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C3A491-1026-3D3A-4E0B-24FB88BCE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E7461-0361-68BB-B27C-8091E8F21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E56E0-9850-4E6F-8055-CF10564F8B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4496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3768F-98BF-DA98-63E5-AD217477F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7BDB6A-E5A2-120C-DBB9-B0A7BD665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8CEF0-E342-1A03-23BF-DFAAC5E0D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421E-2D4E-4034-B740-73CD607F75AD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60D7A-F8AF-C4B5-C3FB-B765ECE94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15740-1F41-44A4-2100-DCF57FDAA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E56E0-9850-4E6F-8055-CF10564F8B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102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2C6ED9-8B26-CAF0-4924-088C2FFE0B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FDC0F8-0A82-3EE6-D141-DD7A006D3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F1D23-5909-4445-DB70-94239C667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6421E-2D4E-4034-B740-73CD607F75AD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44477-73FF-9AA1-A5A7-F9AC66D77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8BB15-18D9-E467-DF94-88EF04858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E56E0-9850-4E6F-8055-CF10564F8B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128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963C8A-F1AD-F937-7A3B-6995EC35F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4778D7-6F09-29C2-6460-48C298E24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0F027-28F6-DF2E-6821-E0DD38547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66421E-2D4E-4034-B740-73CD607F75AD}" type="datetimeFigureOut">
              <a:rPr lang="en-CA" smtClean="0"/>
              <a:t>2025-03-27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3AAFA-B36A-184B-2D28-0210939AE0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29F1F-1417-0A57-9061-6660E8640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EE56E0-9850-4E6F-8055-CF10564F8B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859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2.png"/><Relationship Id="rId7" Type="http://schemas.openxmlformats.org/officeDocument/2006/relationships/diagramData" Target="../diagrams/data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diagramDrawing" Target="../diagrams/drawing2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5.png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F2CC2-39A8-DC2B-5871-BA94E224C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6CB60-8AF3-7F6C-72B3-E528AB9DAE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9708" y="2067005"/>
            <a:ext cx="4890060" cy="2089128"/>
          </a:xfrm>
        </p:spPr>
        <p:txBody>
          <a:bodyPr>
            <a:normAutofit/>
          </a:bodyPr>
          <a:lstStyle/>
          <a:p>
            <a:r>
              <a:rPr lang="en-CA" sz="54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Humic and Fulvic Overview</a:t>
            </a:r>
          </a:p>
        </p:txBody>
      </p:sp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7B93E7F3-5726-09DD-5A27-D523E2C3B6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" y="0"/>
            <a:ext cx="12161545" cy="17556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34EF1B-6112-478B-61AB-F9CF64AF57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" y="5516877"/>
            <a:ext cx="12161545" cy="1341123"/>
          </a:xfrm>
          <a:prstGeom prst="rect">
            <a:avLst/>
          </a:prstGeom>
        </p:spPr>
      </p:pic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27A31C6B-F438-55E8-D19B-852D138375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14D25188-B18D-AC44-BF03-60866E1EDD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DFB228-E9BA-7AC6-0BDE-3846C10576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46849"/>
            <a:ext cx="7726645" cy="41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509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A21E48-F7B7-5C67-EDE5-787FD95A0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4B7D0D21-8E04-1F80-0B0A-6DC3CEDAD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65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FB255A36-9C87-5C6F-4F3C-20675FED8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FDC7E5E9-A268-001C-5511-5385D81F75D7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073E082E-1330-6377-CE31-5DBCC4DFB9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F86AB3-3D2B-AD09-5DC0-E1C5D5AFD1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6877"/>
            <a:ext cx="12192000" cy="134112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B966260-4638-FF30-4FBF-F88F1F5EE70B}"/>
              </a:ext>
            </a:extLst>
          </p:cNvPr>
          <p:cNvSpPr txBox="1"/>
          <p:nvPr/>
        </p:nvSpPr>
        <p:spPr>
          <a:xfrm>
            <a:off x="3708104" y="4078271"/>
            <a:ext cx="6227064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lnSpc>
                <a:spcPts val="2025"/>
              </a:lnSpc>
              <a:buNone/>
            </a:pPr>
            <a:r>
              <a:rPr lang="en-CA" b="1" i="0" u="none" strike="noStrike" dirty="0">
                <a:solidFill>
                  <a:srgbClr val="92D050"/>
                </a:solidFill>
                <a:effectLst/>
              </a:rPr>
              <a:t> </a:t>
            </a:r>
            <a:endParaRPr lang="en-US" b="0" i="0" dirty="0">
              <a:solidFill>
                <a:srgbClr val="92D050"/>
              </a:solidFill>
              <a:effectLst/>
            </a:endParaRPr>
          </a:p>
        </p:txBody>
      </p:sp>
      <p:sp>
        <p:nvSpPr>
          <p:cNvPr id="2" name="Google Shape;210;p44">
            <a:extLst>
              <a:ext uri="{FF2B5EF4-FFF2-40B4-BE49-F238E27FC236}">
                <a16:creationId xmlns:a16="http://schemas.microsoft.com/office/drawing/2014/main" id="{53DEF426-0C24-0A7F-B321-9D42E2B82626}"/>
              </a:ext>
            </a:extLst>
          </p:cNvPr>
          <p:cNvSpPr txBox="1">
            <a:spLocks noGrp="1"/>
          </p:cNvSpPr>
          <p:nvPr/>
        </p:nvSpPr>
        <p:spPr>
          <a:xfrm>
            <a:off x="4650293" y="1542578"/>
            <a:ext cx="2891413" cy="6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9C8E6"/>
              </a:buClr>
              <a:buSzPts val="3300"/>
              <a:buFont typeface="Lexend Medium"/>
              <a:buNone/>
              <a:defRPr sz="3300" b="0" i="0" u="none" strike="noStrike" cap="none">
                <a:solidFill>
                  <a:srgbClr val="59C8E6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44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Overview</a:t>
            </a:r>
            <a:r>
              <a:rPr lang="en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	</a:t>
            </a:r>
            <a:endParaRPr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</p:txBody>
      </p:sp>
      <p:sp>
        <p:nvSpPr>
          <p:cNvPr id="3" name="Google Shape;211;p44">
            <a:extLst>
              <a:ext uri="{FF2B5EF4-FFF2-40B4-BE49-F238E27FC236}">
                <a16:creationId xmlns:a16="http://schemas.microsoft.com/office/drawing/2014/main" id="{EC8CF590-CB22-9052-BEEE-632B292347D8}"/>
              </a:ext>
            </a:extLst>
          </p:cNvPr>
          <p:cNvSpPr txBox="1"/>
          <p:nvPr/>
        </p:nvSpPr>
        <p:spPr>
          <a:xfrm>
            <a:off x="4105213" y="2383347"/>
            <a:ext cx="3981574" cy="2908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Lexend"/>
              <a:buChar char="✓"/>
            </a:pPr>
            <a:r>
              <a:rPr lang="en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What is Humic Acid</a:t>
            </a: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Lexend"/>
              <a:buChar char="✓"/>
            </a:pPr>
            <a:r>
              <a:rPr lang="en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Types of Humic</a:t>
            </a:r>
          </a:p>
          <a:p>
            <a:pPr marL="12065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</a:pPr>
            <a:endParaRPr lang="en-C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Lexend"/>
              <a:buChar char="✓"/>
            </a:pPr>
            <a:r>
              <a:rPr lang="en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Proper Test Methods</a:t>
            </a:r>
          </a:p>
          <a:p>
            <a:pPr marL="12065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</a:pPr>
            <a:endParaRPr lang="en-C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Lexend"/>
              <a:buChar char="✓"/>
            </a:pPr>
            <a:r>
              <a:rPr lang="en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Benefits of Humic &amp; Fulvic Acid</a:t>
            </a: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  <a:p>
            <a:pPr marL="12065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</a:pPr>
            <a:endParaRPr lang="en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Lexend"/>
              <a:buChar char="✓"/>
            </a:pPr>
            <a:r>
              <a:rPr lang="en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Types of Products</a:t>
            </a: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</p:txBody>
      </p:sp>
      <p:sp>
        <p:nvSpPr>
          <p:cNvPr id="8" name="Google Shape;218;p44">
            <a:extLst>
              <a:ext uri="{FF2B5EF4-FFF2-40B4-BE49-F238E27FC236}">
                <a16:creationId xmlns:a16="http://schemas.microsoft.com/office/drawing/2014/main" id="{06AB1896-7F9E-5EBD-B9F6-31FA8FA3AF68}"/>
              </a:ext>
            </a:extLst>
          </p:cNvPr>
          <p:cNvSpPr txBox="1"/>
          <p:nvPr/>
        </p:nvSpPr>
        <p:spPr>
          <a:xfrm rot="21353314">
            <a:off x="9955030" y="2937155"/>
            <a:ext cx="426798" cy="56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$</a:t>
            </a:r>
            <a:endParaRPr sz="25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1895159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D30400-5025-47D8-1E29-22D86DCEC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529F2E-61E8-44CC-465E-BD9D04D32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58" y="2482320"/>
            <a:ext cx="4711433" cy="3540713"/>
          </a:xfrm>
          <a:prstGeom prst="rect">
            <a:avLst/>
          </a:prstGeom>
        </p:spPr>
      </p:pic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E9AFDA97-FBCC-A8FD-E16F-A107CBE241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65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F79CF2CC-CC00-DE5F-BD0D-DCC09388E4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2FC721B4-098B-0C23-30C9-70765962BA50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4CF9A166-1B88-953F-27BD-6AF116EFD6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A376C1-6809-0658-FBDE-735850A0B9ED}"/>
              </a:ext>
            </a:extLst>
          </p:cNvPr>
          <p:cNvSpPr txBox="1"/>
          <p:nvPr/>
        </p:nvSpPr>
        <p:spPr>
          <a:xfrm>
            <a:off x="3708104" y="159374"/>
            <a:ext cx="38657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200" b="1" i="0" u="none" strike="noStrike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Humic Acid ?</a:t>
            </a:r>
            <a:endParaRPr lang="en-CA" sz="32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859A64-404C-D988-EF4D-BE14A2DFF6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6877"/>
            <a:ext cx="12176773" cy="134112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C68F10E-08D5-EE96-795B-249CC217FB48}"/>
              </a:ext>
            </a:extLst>
          </p:cNvPr>
          <p:cNvSpPr txBox="1"/>
          <p:nvPr/>
        </p:nvSpPr>
        <p:spPr>
          <a:xfrm>
            <a:off x="3708104" y="4078271"/>
            <a:ext cx="6227064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lnSpc>
                <a:spcPts val="2025"/>
              </a:lnSpc>
              <a:buNone/>
            </a:pPr>
            <a:r>
              <a:rPr lang="en-CA" b="1" i="0" u="none" strike="noStrike" dirty="0">
                <a:solidFill>
                  <a:srgbClr val="92D050"/>
                </a:solidFill>
                <a:effectLst/>
              </a:rPr>
              <a:t> </a:t>
            </a:r>
            <a:endParaRPr lang="en-US" b="0" i="0" dirty="0">
              <a:solidFill>
                <a:srgbClr val="92D050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BD28E5-58B7-D448-C751-A82774E6B97B}"/>
              </a:ext>
            </a:extLst>
          </p:cNvPr>
          <p:cNvSpPr txBox="1"/>
          <p:nvPr/>
        </p:nvSpPr>
        <p:spPr>
          <a:xfrm>
            <a:off x="1330036" y="1542125"/>
            <a:ext cx="10506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Organic Matter is defined as anything that contains carbon compounds form by living Organisms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2D916C-3F79-A78C-2BD2-E6F1FFACBC83}"/>
              </a:ext>
            </a:extLst>
          </p:cNvPr>
          <p:cNvSpPr txBox="1"/>
          <p:nvPr/>
        </p:nvSpPr>
        <p:spPr>
          <a:xfrm>
            <a:off x="914400" y="5561241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Organic Matter Breakdown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868799AF-217A-040B-5D12-4F929EDA0F15}"/>
              </a:ext>
            </a:extLst>
          </p:cNvPr>
          <p:cNvSpPr>
            <a:spLocks/>
          </p:cNvSpPr>
          <p:nvPr/>
        </p:nvSpPr>
        <p:spPr>
          <a:xfrm>
            <a:off x="5549633" y="3959065"/>
            <a:ext cx="5177094" cy="2045380"/>
          </a:xfrm>
          <a:prstGeom prst="rect">
            <a:avLst/>
          </a:prstGeom>
        </p:spPr>
        <p:txBody>
          <a:bodyPr/>
          <a:lstStyle/>
          <a:p>
            <a:pPr defTabSz="905256">
              <a:spcAft>
                <a:spcPts val="600"/>
              </a:spcAft>
            </a:pPr>
            <a:r>
              <a:rPr lang="en-CA" sz="178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Humus</a:t>
            </a:r>
          </a:p>
          <a:p>
            <a:pPr defTabSz="905256">
              <a:spcAft>
                <a:spcPts val="600"/>
              </a:spcAft>
            </a:pPr>
            <a:r>
              <a:rPr lang="en-CA" sz="178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“Complex variable carbon containing compounds not recognized under a light microscope as possessing cellular organization in the form of plant and animal bodies”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18322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D9AE5C-9F0B-A181-A2E8-CD475C0C3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8F0A115-95D0-3DE1-394A-745034B7CC73}"/>
              </a:ext>
            </a:extLst>
          </p:cNvPr>
          <p:cNvGrpSpPr/>
          <p:nvPr/>
        </p:nvGrpSpPr>
        <p:grpSpPr>
          <a:xfrm>
            <a:off x="1405513" y="1626500"/>
            <a:ext cx="10515600" cy="2436569"/>
            <a:chOff x="0" y="-1015880"/>
            <a:chExt cx="10515600" cy="323471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F6BD444-3014-2174-72AA-D42969905C3E}"/>
                </a:ext>
              </a:extLst>
            </p:cNvPr>
            <p:cNvSpPr/>
            <p:nvPr/>
          </p:nvSpPr>
          <p:spPr>
            <a:xfrm>
              <a:off x="0" y="0"/>
              <a:ext cx="10515600" cy="221883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47A53AB-98D8-9732-4F4F-72156D414B55}"/>
                </a:ext>
              </a:extLst>
            </p:cNvPr>
            <p:cNvSpPr txBox="1"/>
            <p:nvPr/>
          </p:nvSpPr>
          <p:spPr>
            <a:xfrm>
              <a:off x="0" y="-1015880"/>
              <a:ext cx="10515600" cy="119817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84480" tIns="284480" rIns="284480" bIns="28448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4000" b="1" kern="1200" dirty="0"/>
                <a:t>From a Practical Standpoint:</a:t>
              </a:r>
              <a:endParaRPr lang="en-CA" sz="4000" kern="1200" dirty="0"/>
            </a:p>
          </p:txBody>
        </p:sp>
      </p:grpSp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634F52C0-8EDF-88AB-510C-05A9EA732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65"/>
            <a:ext cx="12192000" cy="175565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72898A72-168B-EF13-54FF-C96A0D341372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216A2517-95D7-33EB-3D28-7356C2D44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6B87E5C-7300-17BC-5993-C77B386910BD}"/>
              </a:ext>
            </a:extLst>
          </p:cNvPr>
          <p:cNvSpPr txBox="1"/>
          <p:nvPr/>
        </p:nvSpPr>
        <p:spPr>
          <a:xfrm>
            <a:off x="3708104" y="4078271"/>
            <a:ext cx="6227064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lnSpc>
                <a:spcPts val="2025"/>
              </a:lnSpc>
              <a:buNone/>
            </a:pPr>
            <a:r>
              <a:rPr lang="en-CA" b="1" i="0" u="none" strike="noStrike" dirty="0">
                <a:solidFill>
                  <a:srgbClr val="92D050"/>
                </a:solidFill>
                <a:effectLst/>
              </a:rPr>
              <a:t> </a:t>
            </a:r>
            <a:endParaRPr lang="en-US" b="0" i="0" dirty="0">
              <a:solidFill>
                <a:srgbClr val="92D050"/>
              </a:solidFill>
              <a:effectLst/>
            </a:endParaRPr>
          </a:p>
        </p:txBody>
      </p:sp>
      <p:sp>
        <p:nvSpPr>
          <p:cNvPr id="2" name="Google Shape;215;p45">
            <a:extLst>
              <a:ext uri="{FF2B5EF4-FFF2-40B4-BE49-F238E27FC236}">
                <a16:creationId xmlns:a16="http://schemas.microsoft.com/office/drawing/2014/main" id="{056944E7-B32B-38DA-02AC-2F5FD6DF37CC}"/>
              </a:ext>
            </a:extLst>
          </p:cNvPr>
          <p:cNvSpPr txBox="1">
            <a:spLocks noGrp="1"/>
          </p:cNvSpPr>
          <p:nvPr/>
        </p:nvSpPr>
        <p:spPr>
          <a:xfrm>
            <a:off x="3162300" y="92460"/>
            <a:ext cx="5491388" cy="6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9C8E6"/>
              </a:buClr>
              <a:buSzPts val="3300"/>
              <a:buFont typeface="Lexend Medium"/>
              <a:buNone/>
              <a:defRPr sz="3300" b="0" i="0" u="none" strike="noStrike" cap="none">
                <a:solidFill>
                  <a:srgbClr val="59C8E6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What are Humic Substances ?</a:t>
            </a:r>
            <a:endParaRPr sz="3200" b="1" dirty="0">
              <a:solidFill>
                <a:srgbClr val="92D05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7AACC69-44A5-64DE-F98F-EB97FF6F9085}"/>
              </a:ext>
            </a:extLst>
          </p:cNvPr>
          <p:cNvGrpSpPr/>
          <p:nvPr/>
        </p:nvGrpSpPr>
        <p:grpSpPr>
          <a:xfrm>
            <a:off x="1647759" y="2469142"/>
            <a:ext cx="3097916" cy="1036945"/>
            <a:chOff x="-3113146" y="704270"/>
            <a:chExt cx="3581352" cy="103694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298039-42EA-05E6-5793-958AB065FBDF}"/>
                </a:ext>
              </a:extLst>
            </p:cNvPr>
            <p:cNvSpPr/>
            <p:nvPr/>
          </p:nvSpPr>
          <p:spPr>
            <a:xfrm>
              <a:off x="-3113146" y="704270"/>
              <a:ext cx="3501776" cy="1020665"/>
            </a:xfrm>
            <a:prstGeom prst="rect">
              <a:avLst/>
            </a:prstGeom>
          </p:spPr>
          <p:style>
            <a:lnRef idx="2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F10C2C9-76B2-43CA-692E-F07C884965CD}"/>
                </a:ext>
              </a:extLst>
            </p:cNvPr>
            <p:cNvSpPr txBox="1"/>
            <p:nvPr/>
          </p:nvSpPr>
          <p:spPr>
            <a:xfrm>
              <a:off x="-3033570" y="720550"/>
              <a:ext cx="3501776" cy="10206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21590" rIns="120904" bIns="2159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700" kern="1200" dirty="0"/>
                <a:t>Humic Substances are colloids comprised of </a:t>
              </a:r>
              <a:r>
                <a:rPr lang="en-CA" sz="1700" kern="1200" dirty="0" err="1"/>
                <a:t>humifed</a:t>
              </a:r>
              <a:r>
                <a:rPr lang="en-CA" sz="1700" kern="1200" dirty="0"/>
                <a:t> carbon derived from plant or animal remains	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DBF5795-2871-A0BD-DF7B-27E3833FB051}"/>
              </a:ext>
            </a:extLst>
          </p:cNvPr>
          <p:cNvGrpSpPr/>
          <p:nvPr/>
        </p:nvGrpSpPr>
        <p:grpSpPr>
          <a:xfrm>
            <a:off x="4919087" y="2454060"/>
            <a:ext cx="3222023" cy="1052027"/>
            <a:chOff x="3524490" y="1147140"/>
            <a:chExt cx="3501776" cy="10206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F7CD59C-48FA-D134-9751-E100B87EF81F}"/>
                </a:ext>
              </a:extLst>
            </p:cNvPr>
            <p:cNvSpPr/>
            <p:nvPr/>
          </p:nvSpPr>
          <p:spPr>
            <a:xfrm>
              <a:off x="3524490" y="1147140"/>
              <a:ext cx="3501776" cy="1020665"/>
            </a:xfrm>
            <a:prstGeom prst="rect">
              <a:avLst/>
            </a:prstGeom>
          </p:spPr>
          <p:style>
            <a:lnRef idx="2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97DDCFE-73B1-C61A-FEEA-4F7732A01152}"/>
                </a:ext>
              </a:extLst>
            </p:cNvPr>
            <p:cNvSpPr txBox="1"/>
            <p:nvPr/>
          </p:nvSpPr>
          <p:spPr>
            <a:xfrm>
              <a:off x="3524490" y="1147140"/>
              <a:ext cx="3501776" cy="10206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21590" rIns="120904" bIns="2159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700" kern="1200" dirty="0"/>
                <a:t>They constitute a critical fraction of Soil Organic Matter (OM)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644200F-45A0-8E84-0C84-503A8C10BA4C}"/>
              </a:ext>
            </a:extLst>
          </p:cNvPr>
          <p:cNvGrpSpPr/>
          <p:nvPr/>
        </p:nvGrpSpPr>
        <p:grpSpPr>
          <a:xfrm>
            <a:off x="8259048" y="2477461"/>
            <a:ext cx="3501776" cy="1020665"/>
            <a:chOff x="7008688" y="1153795"/>
            <a:chExt cx="3501776" cy="102066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B5E752E-86D2-5232-41DA-1621FCB7C73C}"/>
                </a:ext>
              </a:extLst>
            </p:cNvPr>
            <p:cNvSpPr/>
            <p:nvPr/>
          </p:nvSpPr>
          <p:spPr>
            <a:xfrm>
              <a:off x="7008688" y="1153795"/>
              <a:ext cx="3501776" cy="1020665"/>
            </a:xfrm>
            <a:prstGeom prst="rect">
              <a:avLst/>
            </a:prstGeom>
          </p:spPr>
          <p:style>
            <a:lnRef idx="2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D8E6799-8DC6-C344-39D6-6641ECF2ADEA}"/>
                </a:ext>
              </a:extLst>
            </p:cNvPr>
            <p:cNvSpPr txBox="1"/>
            <p:nvPr/>
          </p:nvSpPr>
          <p:spPr>
            <a:xfrm>
              <a:off x="7008688" y="1153795"/>
              <a:ext cx="3501776" cy="10206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21590" rIns="120904" bIns="2159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700" kern="1200" dirty="0"/>
                <a:t>They provide soils with structure, porosity, water holding capacity, cation &amp;anion exchange, and chelation abilities</a:t>
              </a:r>
            </a:p>
          </p:txBody>
        </p:sp>
      </p:grpSp>
      <p:sp>
        <p:nvSpPr>
          <p:cNvPr id="22" name="Rectangle: Rounded Corners 4">
            <a:extLst>
              <a:ext uri="{FF2B5EF4-FFF2-40B4-BE49-F238E27FC236}">
                <a16:creationId xmlns:a16="http://schemas.microsoft.com/office/drawing/2014/main" id="{2B45E6C0-99B9-2B49-4DB3-853A6998EE8A}"/>
              </a:ext>
            </a:extLst>
          </p:cNvPr>
          <p:cNvSpPr txBox="1"/>
          <p:nvPr/>
        </p:nvSpPr>
        <p:spPr>
          <a:xfrm>
            <a:off x="1528890" y="4202128"/>
            <a:ext cx="9996325" cy="5803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0" tIns="152400" rIns="152400" bIns="152400" numCol="1" spcCol="1270" anchor="ctr" anchorCtr="0">
            <a:noAutofit/>
          </a:bodyPr>
          <a:lstStyle/>
          <a:p>
            <a:pPr marL="0" lvl="0" indent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CA" sz="4000" kern="1200" dirty="0"/>
              <a:t>They can be sub-categorized into 3 groups: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A1D7212-5925-8B9E-4ECC-77FBAB9E4B89}"/>
              </a:ext>
            </a:extLst>
          </p:cNvPr>
          <p:cNvGrpSpPr/>
          <p:nvPr/>
        </p:nvGrpSpPr>
        <p:grpSpPr>
          <a:xfrm>
            <a:off x="1528890" y="4922759"/>
            <a:ext cx="2978279" cy="1232958"/>
            <a:chOff x="10712" y="1475164"/>
            <a:chExt cx="2978279" cy="1232958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09248B47-9891-EAAF-AAEB-9F5832186241}"/>
                </a:ext>
              </a:extLst>
            </p:cNvPr>
            <p:cNvSpPr/>
            <p:nvPr/>
          </p:nvSpPr>
          <p:spPr>
            <a:xfrm>
              <a:off x="10712" y="1475164"/>
              <a:ext cx="2978279" cy="123295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6" name="Rectangle: Rounded Corners 4">
              <a:extLst>
                <a:ext uri="{FF2B5EF4-FFF2-40B4-BE49-F238E27FC236}">
                  <a16:creationId xmlns:a16="http://schemas.microsoft.com/office/drawing/2014/main" id="{775389D3-F58A-B0D7-DE25-9A870064F26A}"/>
                </a:ext>
              </a:extLst>
            </p:cNvPr>
            <p:cNvSpPr txBox="1"/>
            <p:nvPr/>
          </p:nvSpPr>
          <p:spPr>
            <a:xfrm>
              <a:off x="46824" y="1511276"/>
              <a:ext cx="2906055" cy="1160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5300" kern="1200" dirty="0">
                  <a:solidFill>
                    <a:srgbClr val="CC6600"/>
                  </a:solidFill>
                </a:rPr>
                <a:t>Fulvic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AFF0C8C-2F4C-08FF-B8EE-E2805683FE5E}"/>
              </a:ext>
            </a:extLst>
          </p:cNvPr>
          <p:cNvGrpSpPr/>
          <p:nvPr/>
        </p:nvGrpSpPr>
        <p:grpSpPr>
          <a:xfrm>
            <a:off x="4916042" y="4922759"/>
            <a:ext cx="2978279" cy="1232958"/>
            <a:chOff x="3239167" y="1475164"/>
            <a:chExt cx="2978279" cy="1232958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0A83CD95-2059-5768-75D1-C613DA77C188}"/>
                </a:ext>
              </a:extLst>
            </p:cNvPr>
            <p:cNvSpPr/>
            <p:nvPr/>
          </p:nvSpPr>
          <p:spPr>
            <a:xfrm>
              <a:off x="3239167" y="1475164"/>
              <a:ext cx="2978279" cy="123295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9" name="Rectangle: Rounded Corners 4">
              <a:extLst>
                <a:ext uri="{FF2B5EF4-FFF2-40B4-BE49-F238E27FC236}">
                  <a16:creationId xmlns:a16="http://schemas.microsoft.com/office/drawing/2014/main" id="{0477FE4C-B13E-58A4-7F95-30151518D48D}"/>
                </a:ext>
              </a:extLst>
            </p:cNvPr>
            <p:cNvSpPr txBox="1"/>
            <p:nvPr/>
          </p:nvSpPr>
          <p:spPr>
            <a:xfrm>
              <a:off x="3275279" y="1511276"/>
              <a:ext cx="2906055" cy="1160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5300" kern="1200" dirty="0" err="1">
                  <a:solidFill>
                    <a:srgbClr val="5F3F1F"/>
                  </a:solidFill>
                </a:rPr>
                <a:t>Humic</a:t>
              </a:r>
              <a:endParaRPr lang="en-CA" sz="5300" kern="1200" dirty="0">
                <a:solidFill>
                  <a:srgbClr val="5F3F1F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37BAC16-09D5-DCF6-52D5-6815561FB789}"/>
              </a:ext>
            </a:extLst>
          </p:cNvPr>
          <p:cNvGrpSpPr/>
          <p:nvPr/>
        </p:nvGrpSpPr>
        <p:grpSpPr>
          <a:xfrm>
            <a:off x="8293283" y="4958871"/>
            <a:ext cx="2978279" cy="1232958"/>
            <a:chOff x="6467622" y="1475164"/>
            <a:chExt cx="2978279" cy="1232958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597B23FF-482D-3EB3-CDA4-3D82113AF8A1}"/>
                </a:ext>
              </a:extLst>
            </p:cNvPr>
            <p:cNvSpPr/>
            <p:nvPr/>
          </p:nvSpPr>
          <p:spPr>
            <a:xfrm>
              <a:off x="6467622" y="1475164"/>
              <a:ext cx="2978279" cy="123295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32" name="Rectangle: Rounded Corners 4">
              <a:extLst>
                <a:ext uri="{FF2B5EF4-FFF2-40B4-BE49-F238E27FC236}">
                  <a16:creationId xmlns:a16="http://schemas.microsoft.com/office/drawing/2014/main" id="{69FA5CF1-382B-F4E1-07FE-F20B37F1980B}"/>
                </a:ext>
              </a:extLst>
            </p:cNvPr>
            <p:cNvSpPr txBox="1"/>
            <p:nvPr/>
          </p:nvSpPr>
          <p:spPr>
            <a:xfrm>
              <a:off x="6503734" y="1511276"/>
              <a:ext cx="2906055" cy="11607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5300" kern="1200" dirty="0" err="1"/>
                <a:t>Humin</a:t>
              </a:r>
              <a:endParaRPr lang="en-CA" sz="53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05719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D9D7F9-A8CE-B806-1430-767887698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E32A5353-3F94-38A3-DFD9-1C54CA1FF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65"/>
            <a:ext cx="12192000" cy="175565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B731025-0F84-3A9B-ED64-B2B90E159157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51CE5F80-005B-4DE7-A61D-88426C37D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D305E88-84F0-0F58-F0CA-312F6ECC7784}"/>
              </a:ext>
            </a:extLst>
          </p:cNvPr>
          <p:cNvSpPr txBox="1"/>
          <p:nvPr/>
        </p:nvSpPr>
        <p:spPr>
          <a:xfrm>
            <a:off x="3708104" y="4078271"/>
            <a:ext cx="6227064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lnSpc>
                <a:spcPts val="2025"/>
              </a:lnSpc>
              <a:buNone/>
            </a:pPr>
            <a:r>
              <a:rPr lang="en-CA" b="1" i="0" u="none" strike="noStrike" dirty="0">
                <a:solidFill>
                  <a:srgbClr val="92D050"/>
                </a:solidFill>
                <a:effectLst/>
              </a:rPr>
              <a:t> </a:t>
            </a:r>
            <a:endParaRPr lang="en-US" b="0" i="0" dirty="0">
              <a:solidFill>
                <a:srgbClr val="92D050"/>
              </a:solidFill>
              <a:effectLst/>
            </a:endParaRPr>
          </a:p>
        </p:txBody>
      </p:sp>
      <p:sp>
        <p:nvSpPr>
          <p:cNvPr id="3" name="Google Shape;240;p46">
            <a:extLst>
              <a:ext uri="{FF2B5EF4-FFF2-40B4-BE49-F238E27FC236}">
                <a16:creationId xmlns:a16="http://schemas.microsoft.com/office/drawing/2014/main" id="{3EEECC69-3478-58F7-5037-0498017AA4D6}"/>
              </a:ext>
            </a:extLst>
          </p:cNvPr>
          <p:cNvSpPr txBox="1">
            <a:spLocks noGrp="1"/>
          </p:cNvSpPr>
          <p:nvPr/>
        </p:nvSpPr>
        <p:spPr>
          <a:xfrm>
            <a:off x="3237187" y="54368"/>
            <a:ext cx="6695661" cy="7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9C8E6"/>
              </a:buClr>
              <a:buSzPts val="3300"/>
              <a:buFont typeface="Lexend Medium"/>
              <a:buNone/>
              <a:defRPr sz="3300" b="0" i="0" u="none" strike="noStrike" cap="none">
                <a:solidFill>
                  <a:srgbClr val="59C8E6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Humic Substances Function ?</a:t>
            </a:r>
            <a:endParaRPr sz="32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6A7834-DEF4-9F01-E5C5-94D02D70EB8D}"/>
              </a:ext>
            </a:extLst>
          </p:cNvPr>
          <p:cNvGrpSpPr/>
          <p:nvPr/>
        </p:nvGrpSpPr>
        <p:grpSpPr>
          <a:xfrm>
            <a:off x="1523035" y="2489492"/>
            <a:ext cx="1983889" cy="3774478"/>
            <a:chOff x="1107836" y="1258830"/>
            <a:chExt cx="1983889" cy="377447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4C4B713-64F9-AEBF-CA76-D323F5927288}"/>
                </a:ext>
              </a:extLst>
            </p:cNvPr>
            <p:cNvSpPr/>
            <p:nvPr/>
          </p:nvSpPr>
          <p:spPr>
            <a:xfrm>
              <a:off x="1107836" y="1258830"/>
              <a:ext cx="1983889" cy="3774478"/>
            </a:xfrm>
            <a:prstGeom prst="rect">
              <a:avLst/>
            </a:prstGeom>
            <a:solidFill>
              <a:srgbClr val="CC6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shade val="50000"/>
                <a:hueOff val="-563547"/>
                <a:satOff val="-44938"/>
                <a:lumOff val="3487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E5C5673-5B40-6123-40C2-1C956E17CD46}"/>
                </a:ext>
              </a:extLst>
            </p:cNvPr>
            <p:cNvSpPr txBox="1"/>
            <p:nvPr/>
          </p:nvSpPr>
          <p:spPr>
            <a:xfrm rot="16200000">
              <a:off x="1086317" y="2699440"/>
              <a:ext cx="3397030" cy="515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0" rIns="160020" bIns="35560" numCol="1" spcCol="1270" anchor="ctr" anchorCtr="0">
              <a:noAutofit/>
            </a:bodyPr>
            <a:lstStyle/>
            <a:p>
              <a:pPr marL="0" lvl="0" indent="0" algn="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kern="1200">
                  <a:latin typeface="Poppins" panose="00000500000000000000" pitchFamily="2" charset="0"/>
                  <a:cs typeface="Poppins" panose="00000500000000000000" pitchFamily="2" charset="0"/>
                </a:rPr>
                <a:t>Fulvic Acids</a:t>
              </a:r>
              <a:endParaRPr lang="en-US" sz="2800" b="1" kern="12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2C82CA4-A147-A508-BCC4-E9EC1AE742E9}"/>
              </a:ext>
            </a:extLst>
          </p:cNvPr>
          <p:cNvGrpSpPr/>
          <p:nvPr/>
        </p:nvGrpSpPr>
        <p:grpSpPr>
          <a:xfrm>
            <a:off x="4990034" y="1854792"/>
            <a:ext cx="1983889" cy="4409178"/>
            <a:chOff x="3380335" y="610646"/>
            <a:chExt cx="1983889" cy="440917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3C03F09-748D-A122-CE67-73F49AF653A4}"/>
                </a:ext>
              </a:extLst>
            </p:cNvPr>
            <p:cNvSpPr/>
            <p:nvPr/>
          </p:nvSpPr>
          <p:spPr>
            <a:xfrm>
              <a:off x="3380335" y="610646"/>
              <a:ext cx="1983889" cy="4409178"/>
            </a:xfrm>
            <a:prstGeom prst="rect">
              <a:avLst/>
            </a:prstGeom>
            <a:solidFill>
              <a:srgbClr val="5F3F1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shade val="50000"/>
                <a:hueOff val="-563547"/>
                <a:satOff val="-44938"/>
                <a:lumOff val="3487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6A47E49-7CAA-63E2-554B-787FF7D65545}"/>
                </a:ext>
              </a:extLst>
            </p:cNvPr>
            <p:cNvSpPr txBox="1"/>
            <p:nvPr/>
          </p:nvSpPr>
          <p:spPr>
            <a:xfrm rot="16200000">
              <a:off x="3073201" y="2336871"/>
              <a:ext cx="3968260" cy="515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0" rIns="160020" bIns="35560" numCol="1" spcCol="1270" anchor="ctr" anchorCtr="0">
              <a:noAutofit/>
            </a:bodyPr>
            <a:lstStyle/>
            <a:p>
              <a:pPr marL="0" lvl="0" indent="0" algn="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kern="1200" dirty="0" err="1">
                  <a:latin typeface="Poppins" panose="00000500000000000000" pitchFamily="2" charset="0"/>
                  <a:cs typeface="Poppins" panose="00000500000000000000" pitchFamily="2" charset="0"/>
                </a:rPr>
                <a:t>Humic</a:t>
              </a:r>
              <a:r>
                <a:rPr lang="en-US" sz="2800" b="1" kern="1200" dirty="0">
                  <a:latin typeface="Poppins" panose="00000500000000000000" pitchFamily="2" charset="0"/>
                  <a:cs typeface="Poppins" panose="00000500000000000000" pitchFamily="2" charset="0"/>
                </a:rPr>
                <a:t> Acid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06A750-B8A1-DA74-86D3-26DCF6367763}"/>
              </a:ext>
            </a:extLst>
          </p:cNvPr>
          <p:cNvGrpSpPr/>
          <p:nvPr/>
        </p:nvGrpSpPr>
        <p:grpSpPr>
          <a:xfrm>
            <a:off x="8255852" y="1256346"/>
            <a:ext cx="1983889" cy="5009149"/>
            <a:chOff x="5668370" y="11073"/>
            <a:chExt cx="1983889" cy="500914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77421A4-CD39-1539-79CB-213DCF745922}"/>
                </a:ext>
              </a:extLst>
            </p:cNvPr>
            <p:cNvSpPr/>
            <p:nvPr/>
          </p:nvSpPr>
          <p:spPr>
            <a:xfrm>
              <a:off x="5668370" y="11073"/>
              <a:ext cx="1983889" cy="5009149"/>
            </a:xfrm>
            <a:prstGeom prst="rect">
              <a:avLst/>
            </a:prstGeom>
            <a:solidFill>
              <a:srgbClr val="6633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E8ECDB-05D8-4FA1-220A-453A808AE4CC}"/>
                </a:ext>
              </a:extLst>
            </p:cNvPr>
            <p:cNvSpPr txBox="1"/>
            <p:nvPr/>
          </p:nvSpPr>
          <p:spPr>
            <a:xfrm rot="16200000">
              <a:off x="5091249" y="2007284"/>
              <a:ext cx="4508234" cy="515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0" rIns="160020" bIns="35560" numCol="1" spcCol="1270" anchor="ctr" anchorCtr="0">
              <a:noAutofit/>
            </a:bodyPr>
            <a:lstStyle/>
            <a:p>
              <a:pPr marL="0" lvl="0" indent="0" algn="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kern="1200" dirty="0" err="1">
                  <a:latin typeface="Poppins" panose="00000500000000000000" pitchFamily="2" charset="0"/>
                  <a:cs typeface="Poppins" panose="00000500000000000000" pitchFamily="2" charset="0"/>
                </a:rPr>
                <a:t>Humin</a:t>
              </a:r>
              <a:endParaRPr lang="en-US" sz="2800" b="1" kern="12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5459744-E633-90C3-E06D-FA097749930F}"/>
              </a:ext>
            </a:extLst>
          </p:cNvPr>
          <p:cNvGrpSpPr/>
          <p:nvPr/>
        </p:nvGrpSpPr>
        <p:grpSpPr>
          <a:xfrm>
            <a:off x="1747486" y="2722904"/>
            <a:ext cx="5000332" cy="2056717"/>
            <a:chOff x="-2321064" y="2321708"/>
            <a:chExt cx="5000332" cy="205671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43EA040-7E37-6A74-DAC4-18C5C4AFC18B}"/>
                </a:ext>
              </a:extLst>
            </p:cNvPr>
            <p:cNvSpPr/>
            <p:nvPr/>
          </p:nvSpPr>
          <p:spPr>
            <a:xfrm>
              <a:off x="1375631" y="2321708"/>
              <a:ext cx="1303637" cy="1412192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60450B-DD7D-20D0-AF54-41E5B44E5D82}"/>
                </a:ext>
              </a:extLst>
            </p:cNvPr>
            <p:cNvSpPr txBox="1"/>
            <p:nvPr/>
          </p:nvSpPr>
          <p:spPr>
            <a:xfrm>
              <a:off x="-2321064" y="2966233"/>
              <a:ext cx="1303637" cy="141219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t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>
                  <a:latin typeface="Poppins" panose="00000500000000000000" pitchFamily="2" charset="0"/>
                  <a:cs typeface="Poppins" panose="00000500000000000000" pitchFamily="2" charset="0"/>
                </a:rPr>
                <a:t>Because of smaller  molecular size, easily enter plant roots, stems and leaves, transporting trace minerals directly to metabolic sites in plant cells</a:t>
              </a:r>
              <a:endParaRPr lang="en-US" sz="1400" u="none" kern="12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979A38-780A-FC4F-D31F-8BF24793DCD3}"/>
              </a:ext>
            </a:extLst>
          </p:cNvPr>
          <p:cNvGrpSpPr/>
          <p:nvPr/>
        </p:nvGrpSpPr>
        <p:grpSpPr>
          <a:xfrm>
            <a:off x="5079859" y="3485651"/>
            <a:ext cx="1488060" cy="1061651"/>
            <a:chOff x="3476106" y="2778879"/>
            <a:chExt cx="1488060" cy="106165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63E1F66-E2CC-555A-24B4-366F05023839}"/>
                </a:ext>
              </a:extLst>
            </p:cNvPr>
            <p:cNvSpPr/>
            <p:nvPr/>
          </p:nvSpPr>
          <p:spPr>
            <a:xfrm>
              <a:off x="3476106" y="2778879"/>
              <a:ext cx="1488060" cy="1061651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1B875C3-7958-C9FC-5B9E-26108B40F623}"/>
                </a:ext>
              </a:extLst>
            </p:cNvPr>
            <p:cNvSpPr txBox="1"/>
            <p:nvPr/>
          </p:nvSpPr>
          <p:spPr>
            <a:xfrm>
              <a:off x="3476106" y="2778879"/>
              <a:ext cx="1488060" cy="106165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t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>
                  <a:latin typeface="Poppins" panose="00000500000000000000" pitchFamily="2" charset="0"/>
                  <a:cs typeface="Poppins" panose="00000500000000000000" pitchFamily="2" charset="0"/>
                </a:rPr>
                <a:t>Because elements readily bind to </a:t>
              </a:r>
              <a:r>
                <a:rPr lang="en-US" sz="1400" kern="1200" dirty="0" err="1">
                  <a:latin typeface="Poppins" panose="00000500000000000000" pitchFamily="2" charset="0"/>
                  <a:cs typeface="Poppins" panose="00000500000000000000" pitchFamily="2" charset="0"/>
                </a:rPr>
                <a:t>humic</a:t>
              </a:r>
              <a:r>
                <a:rPr lang="en-US" sz="1400" kern="1200" dirty="0">
                  <a:latin typeface="Poppins" panose="00000500000000000000" pitchFamily="2" charset="0"/>
                  <a:cs typeface="Poppins" panose="00000500000000000000" pitchFamily="2" charset="0"/>
                </a:rPr>
                <a:t> acids in a form easily absorbed by plants &amp; micro-organisms, are important in ion exchange &amp; chelating systems</a:t>
              </a:r>
              <a:endParaRPr lang="en-US" sz="1400" u="sng" kern="12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610EB76-2FFC-DAF1-07E1-7DA00F23EB82}"/>
              </a:ext>
            </a:extLst>
          </p:cNvPr>
          <p:cNvGrpSpPr/>
          <p:nvPr/>
        </p:nvGrpSpPr>
        <p:grpSpPr>
          <a:xfrm>
            <a:off x="8425912" y="2994688"/>
            <a:ext cx="1597815" cy="2003206"/>
            <a:chOff x="5791205" y="2931273"/>
            <a:chExt cx="1597815" cy="200320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BEB3354-E6D9-AF9D-21B5-98CAD81F26ED}"/>
                </a:ext>
              </a:extLst>
            </p:cNvPr>
            <p:cNvSpPr/>
            <p:nvPr/>
          </p:nvSpPr>
          <p:spPr>
            <a:xfrm>
              <a:off x="5791205" y="2931273"/>
              <a:ext cx="1597815" cy="2003206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160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9201EF6-4944-7378-B21D-1607344DEE67}"/>
                </a:ext>
              </a:extLst>
            </p:cNvPr>
            <p:cNvSpPr txBox="1"/>
            <p:nvPr/>
          </p:nvSpPr>
          <p:spPr>
            <a:xfrm>
              <a:off x="5791205" y="2931273"/>
              <a:ext cx="1597815" cy="200320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t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>
                  <a:latin typeface="Poppins" panose="00000500000000000000" pitchFamily="2" charset="0"/>
                  <a:cs typeface="Poppins" panose="00000500000000000000" pitchFamily="2" charset="0"/>
                </a:rPr>
                <a:t>Function as a cation exchange system that aids the soil’s ability to storehouse plant nutrients.  </a:t>
              </a:r>
            </a:p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>
                  <a:latin typeface="Poppins" panose="00000500000000000000" pitchFamily="2" charset="0"/>
                  <a:cs typeface="Poppins" panose="00000500000000000000" pitchFamily="2" charset="0"/>
                </a:rPr>
                <a:t>Contains trace micronutrients and minerals.</a:t>
              </a:r>
            </a:p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 dirty="0"/>
            </a:p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07932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93D8B4-E21E-BBCF-5DB9-9BC8DE5A8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92C68C39-EACD-DADD-1B27-1B5DED385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65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D400528E-B12D-B62D-2BE6-A89F537BA0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ACD6EA75-4A91-8277-EE9C-9438C3810A82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09EDAC9E-AD8E-4F7A-93D3-B993408DA3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82D88A-A23D-69DA-677A-F78AA40D6E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6877"/>
            <a:ext cx="12192001" cy="1341123"/>
          </a:xfrm>
          <a:prstGeom prst="rect">
            <a:avLst/>
          </a:prstGeom>
        </p:spPr>
      </p:pic>
      <p:sp>
        <p:nvSpPr>
          <p:cNvPr id="2" name="Google Shape;245;p47">
            <a:extLst>
              <a:ext uri="{FF2B5EF4-FFF2-40B4-BE49-F238E27FC236}">
                <a16:creationId xmlns:a16="http://schemas.microsoft.com/office/drawing/2014/main" id="{375ED085-4CF6-84D0-C033-43A9248155BE}"/>
              </a:ext>
            </a:extLst>
          </p:cNvPr>
          <p:cNvSpPr txBox="1">
            <a:spLocks noGrp="1"/>
          </p:cNvSpPr>
          <p:nvPr/>
        </p:nvSpPr>
        <p:spPr>
          <a:xfrm>
            <a:off x="3185092" y="0"/>
            <a:ext cx="4779748" cy="81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9C8E6"/>
              </a:buClr>
              <a:buSzPts val="3300"/>
              <a:buFont typeface="Lexend Medium"/>
              <a:buNone/>
              <a:defRPr sz="3300" b="0" i="0" u="none" strike="noStrike" cap="none">
                <a:solidFill>
                  <a:srgbClr val="59C8E6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Types of Humic Deposits</a:t>
            </a:r>
            <a:endParaRPr sz="32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84B312-8D5F-9369-66A7-D7AB21B4675D}"/>
              </a:ext>
            </a:extLst>
          </p:cNvPr>
          <p:cNvSpPr txBox="1"/>
          <p:nvPr/>
        </p:nvSpPr>
        <p:spPr>
          <a:xfrm>
            <a:off x="1417027" y="1843736"/>
            <a:ext cx="3490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Leonardite</a:t>
            </a:r>
            <a:r>
              <a:rPr lang="en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Lignite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DA6DDF-C12F-9A62-69E2-C706FA6775D9}"/>
              </a:ext>
            </a:extLst>
          </p:cNvPr>
          <p:cNvSpPr txBox="1"/>
          <p:nvPr/>
        </p:nvSpPr>
        <p:spPr>
          <a:xfrm>
            <a:off x="8206816" y="1847417"/>
            <a:ext cx="1433147" cy="37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Humalite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4247385-C937-9DB5-31A4-8AFFAEB3B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66" y="2143881"/>
            <a:ext cx="5181600" cy="337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8F8140EF-380D-EB3A-5F22-30E6AD943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228" y="2143881"/>
            <a:ext cx="5181600" cy="337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614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36DC1A-980B-39F2-CDC2-4A5DA9648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14004CB2-EF5C-7E2F-1A28-890EE0C65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889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D1F15988-9A47-884D-BCDF-87E5553812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51D36FD8-DAFA-F14E-6268-FF80AAAF24EF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C9F33331-5BB5-F270-CE54-47E5D6BE59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69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22BF8A-1DF3-F67E-D05C-AAFB2E0825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6877"/>
            <a:ext cx="12191999" cy="134112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766504D-E2BF-66B8-9519-FACE6C707F01}"/>
              </a:ext>
            </a:extLst>
          </p:cNvPr>
          <p:cNvSpPr txBox="1"/>
          <p:nvPr/>
        </p:nvSpPr>
        <p:spPr>
          <a:xfrm>
            <a:off x="3708104" y="4078271"/>
            <a:ext cx="6227064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lnSpc>
                <a:spcPts val="2025"/>
              </a:lnSpc>
              <a:buNone/>
            </a:pPr>
            <a:r>
              <a:rPr lang="en-CA" b="1" i="0" u="none" strike="noStrike" dirty="0">
                <a:solidFill>
                  <a:srgbClr val="92D050"/>
                </a:solidFill>
                <a:effectLst/>
              </a:rPr>
              <a:t> </a:t>
            </a:r>
            <a:endParaRPr lang="en-US" b="0" i="0" dirty="0">
              <a:solidFill>
                <a:srgbClr val="92D050"/>
              </a:solidFill>
              <a:effectLst/>
            </a:endParaRPr>
          </a:p>
        </p:txBody>
      </p:sp>
      <p:sp>
        <p:nvSpPr>
          <p:cNvPr id="3" name="Google Shape;279;p53">
            <a:extLst>
              <a:ext uri="{FF2B5EF4-FFF2-40B4-BE49-F238E27FC236}">
                <a16:creationId xmlns:a16="http://schemas.microsoft.com/office/drawing/2014/main" id="{1994688D-8EC6-6FBD-CEE8-B31B9A913488}"/>
              </a:ext>
            </a:extLst>
          </p:cNvPr>
          <p:cNvSpPr txBox="1"/>
          <p:nvPr/>
        </p:nvSpPr>
        <p:spPr>
          <a:xfrm>
            <a:off x="3904205" y="179546"/>
            <a:ext cx="2729036" cy="630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Humic Sources</a:t>
            </a:r>
            <a:endParaRPr sz="3200" dirty="0">
              <a:solidFill>
                <a:srgbClr val="59C8E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C1330FF-50A3-09A3-5994-6B8205F9ACB2}"/>
              </a:ext>
            </a:extLst>
          </p:cNvPr>
          <p:cNvSpPr txBox="1">
            <a:spLocks/>
          </p:cNvSpPr>
          <p:nvPr/>
        </p:nvSpPr>
        <p:spPr>
          <a:xfrm>
            <a:off x="795490" y="1551067"/>
            <a:ext cx="5181600" cy="1213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>
                <a:ln>
                  <a:gradFill>
                    <a:gsLst>
                      <a:gs pos="0">
                        <a:schemeClr val="tx1"/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Lignite Coal</a:t>
            </a:r>
          </a:p>
          <a:p>
            <a:r>
              <a:rPr lang="en-CA" dirty="0">
                <a:ln>
                  <a:gradFill>
                    <a:gsLst>
                      <a:gs pos="0">
                        <a:schemeClr val="tx1"/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“</a:t>
            </a:r>
            <a:r>
              <a:rPr lang="en-CA" dirty="0" err="1">
                <a:ln>
                  <a:gradFill>
                    <a:gsLst>
                      <a:gs pos="0">
                        <a:schemeClr val="tx1"/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Leonardite</a:t>
            </a:r>
            <a:r>
              <a:rPr lang="en-CA" dirty="0">
                <a:ln>
                  <a:gradFill>
                    <a:gsLst>
                      <a:gs pos="0">
                        <a:schemeClr val="tx1"/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” </a:t>
            </a:r>
            <a:r>
              <a:rPr lang="en-CA" dirty="0"/>
              <a:t>Only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437FE3F-2F66-4E26-DA09-9CACD8F67CC1}"/>
              </a:ext>
            </a:extLst>
          </p:cNvPr>
          <p:cNvCxnSpPr>
            <a:cxnSpLocks/>
          </p:cNvCxnSpPr>
          <p:nvPr/>
        </p:nvCxnSpPr>
        <p:spPr>
          <a:xfrm>
            <a:off x="5786188" y="1467510"/>
            <a:ext cx="0" cy="1212836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C5C48561-2DE6-3C28-9914-58E67AFC30EF}"/>
              </a:ext>
            </a:extLst>
          </p:cNvPr>
          <p:cNvSpPr txBox="1">
            <a:spLocks/>
          </p:cNvSpPr>
          <p:nvPr/>
        </p:nvSpPr>
        <p:spPr>
          <a:xfrm>
            <a:off x="6633241" y="1415311"/>
            <a:ext cx="4755573" cy="11711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2400" dirty="0">
                <a:ln>
                  <a:gradFill>
                    <a:gsLst>
                      <a:gs pos="0">
                        <a:schemeClr val="tx1"/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Sub- bituminous Coal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CA" sz="2400" dirty="0">
                <a:ln>
                  <a:gradFill>
                    <a:gsLst>
                      <a:gs pos="0">
                        <a:schemeClr val="tx1"/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“</a:t>
            </a:r>
            <a:r>
              <a:rPr lang="en-CA" sz="2400" dirty="0" err="1">
                <a:ln>
                  <a:gradFill>
                    <a:gsLst>
                      <a:gs pos="0">
                        <a:schemeClr val="tx1"/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Humalite</a:t>
            </a:r>
            <a:r>
              <a:rPr lang="en-CA" sz="2400" dirty="0">
                <a:ln>
                  <a:gradFill>
                    <a:gsLst>
                      <a:gs pos="0">
                        <a:schemeClr val="tx1"/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”, </a:t>
            </a:r>
            <a:r>
              <a:rPr lang="en-CA" sz="2400" dirty="0"/>
              <a:t>from certain sources </a:t>
            </a:r>
            <a:r>
              <a:rPr lang="en-CA" sz="2400" dirty="0">
                <a:ln>
                  <a:gradFill>
                    <a:gsLst>
                      <a:gs pos="0">
                        <a:schemeClr val="tx1"/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“</a:t>
            </a:r>
            <a:r>
              <a:rPr lang="en-CA" sz="2400" dirty="0" err="1">
                <a:ln>
                  <a:gradFill>
                    <a:gsLst>
                      <a:gs pos="0">
                        <a:schemeClr val="tx1"/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Leonardite</a:t>
            </a:r>
            <a:r>
              <a:rPr lang="en-CA" sz="2400" dirty="0">
                <a:ln>
                  <a:gradFill>
                    <a:gsLst>
                      <a:gs pos="0">
                        <a:schemeClr val="tx1"/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” </a:t>
            </a:r>
            <a:r>
              <a:rPr lang="en-CA" sz="2400" dirty="0"/>
              <a:t>from other sources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D8EE01-301B-25C0-35B3-3BA5E4DBC7C0}"/>
              </a:ext>
            </a:extLst>
          </p:cNvPr>
          <p:cNvSpPr txBox="1"/>
          <p:nvPr/>
        </p:nvSpPr>
        <p:spPr>
          <a:xfrm>
            <a:off x="888782" y="2668117"/>
            <a:ext cx="103839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Named after Arthur Gray Leonard, the geologist who made the discovery, the term </a:t>
            </a:r>
            <a:r>
              <a:rPr lang="en-US" sz="1800" b="0" i="0" u="none" strike="noStrike" dirty="0" err="1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Leonardite</a:t>
            </a:r>
            <a:r>
              <a:rPr lang="en-US" sz="1800" b="0" i="0" u="none" strike="noStrike" dirty="0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 was adopted as the name for all </a:t>
            </a:r>
            <a:r>
              <a:rPr lang="en-US" sz="1800" b="0" i="0" u="none" strike="noStrike" dirty="0" err="1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humic</a:t>
            </a:r>
            <a:r>
              <a:rPr lang="en-US" sz="1800" b="0" i="0" u="none" strike="noStrike" dirty="0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 ore products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Original definition was from layer above </a:t>
            </a:r>
            <a:r>
              <a:rPr lang="en-US" sz="1800" b="1" i="0" u="none" strike="noStrike" dirty="0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lignite sources </a:t>
            </a:r>
            <a:r>
              <a:rPr lang="en-US" sz="1800" b="0" i="0" u="none" strike="noStrike" dirty="0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only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​</a:t>
            </a:r>
            <a:br>
              <a:rPr lang="en-US" sz="18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</a:br>
            <a:r>
              <a:rPr lang="en-US" sz="18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 err="1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Humalites</a:t>
            </a:r>
            <a:r>
              <a:rPr lang="en-US" sz="1800" b="0" i="0" u="none" strike="noStrike" dirty="0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, while sometimes referred to as a </a:t>
            </a:r>
            <a:r>
              <a:rPr lang="en-US" sz="1800" b="0" i="0" u="none" strike="noStrike" dirty="0" err="1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Leonardite</a:t>
            </a:r>
            <a:r>
              <a:rPr lang="en-US" sz="1800" b="0" i="0" u="none" strike="noStrike" dirty="0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, are not truly a </a:t>
            </a:r>
            <a:r>
              <a:rPr lang="en-US" sz="1800" b="0" i="0" u="none" strike="noStrike" dirty="0" err="1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Leonardite</a:t>
            </a:r>
            <a:r>
              <a:rPr lang="en-US" sz="1800" b="0" i="0" u="none" strike="noStrike" dirty="0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 because of different characteristics. 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​</a:t>
            </a:r>
            <a:br>
              <a:rPr lang="en-US" sz="18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</a:br>
            <a:r>
              <a:rPr lang="en-US" sz="18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 err="1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Humalite</a:t>
            </a:r>
            <a:r>
              <a:rPr lang="en-US" sz="1800" b="0" i="0" u="none" strike="noStrike" dirty="0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 is found only in Alberta and parts of Saskatchewan and sits as a layer above the </a:t>
            </a:r>
            <a:r>
              <a:rPr lang="en-US" sz="1800" b="1" i="0" u="none" strike="noStrike" dirty="0">
                <a:solidFill>
                  <a:srgbClr val="7F7F7F"/>
                </a:solidFill>
                <a:effectLst/>
                <a:latin typeface="Poppins" panose="00000500000000000000" pitchFamily="2" charset="0"/>
              </a:rPr>
              <a:t>sub-bituminous coal.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1800" b="1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Poppins" panose="00000500000000000000" pitchFamily="2" charset="0"/>
              </a:rPr>
              <a:t>The differentiation comes from HOW they were formed </a:t>
            </a:r>
            <a:r>
              <a:rPr lang="en-US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Poppins" panose="00000500000000000000" pitchFamily="2" charset="0"/>
              </a:rPr>
              <a:t>​</a:t>
            </a:r>
            <a:endParaRPr lang="en-US" b="0" i="0" dirty="0">
              <a:solidFill>
                <a:schemeClr val="accent1">
                  <a:lumMod val="50000"/>
                </a:schemeClr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1800" b="1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Poppins" panose="00000500000000000000" pitchFamily="2" charset="0"/>
              </a:rPr>
              <a:t>(salt water versus fresh water).</a:t>
            </a:r>
            <a:r>
              <a:rPr lang="en-US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Poppins" panose="00000500000000000000" pitchFamily="2" charset="0"/>
              </a:rPr>
              <a:t>​</a:t>
            </a:r>
            <a:endParaRPr lang="en-US" b="0" i="0" dirty="0">
              <a:solidFill>
                <a:schemeClr val="accent1">
                  <a:lumMod val="50000"/>
                </a:schemeClr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340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EBEBA8-EA44-B4D7-7237-BA95CC2F6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F5D51B29-B107-08CA-8A59-301A94526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65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BCD732FC-DFF3-1A8D-0577-72A3CBD5D9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A75BA077-768F-E6E1-A7BB-567527096071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767AE535-73A5-8775-6EDD-B178D816B5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054A54-5679-6E82-4901-41D4A08D45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16877"/>
            <a:ext cx="12192000" cy="134112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B91C3F-CC9C-7C66-8D4A-86E6B8706706}"/>
              </a:ext>
            </a:extLst>
          </p:cNvPr>
          <p:cNvSpPr txBox="1"/>
          <p:nvPr/>
        </p:nvSpPr>
        <p:spPr>
          <a:xfrm>
            <a:off x="3708104" y="4078271"/>
            <a:ext cx="6227064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lnSpc>
                <a:spcPts val="2025"/>
              </a:lnSpc>
              <a:buNone/>
            </a:pPr>
            <a:r>
              <a:rPr lang="en-CA" b="1" i="0" u="none" strike="noStrike" dirty="0">
                <a:solidFill>
                  <a:srgbClr val="92D050"/>
                </a:solidFill>
                <a:effectLst/>
              </a:rPr>
              <a:t> </a:t>
            </a:r>
            <a:endParaRPr lang="en-US" b="0" i="0" dirty="0">
              <a:solidFill>
                <a:srgbClr val="92D050"/>
              </a:solidFill>
              <a:effectLst/>
            </a:endParaRPr>
          </a:p>
        </p:txBody>
      </p:sp>
      <p:sp>
        <p:nvSpPr>
          <p:cNvPr id="4" name="Google Shape;287;p54">
            <a:extLst>
              <a:ext uri="{FF2B5EF4-FFF2-40B4-BE49-F238E27FC236}">
                <a16:creationId xmlns:a16="http://schemas.microsoft.com/office/drawing/2014/main" id="{C715CAC5-104A-75C0-74B9-84F3085EE978}"/>
              </a:ext>
            </a:extLst>
          </p:cNvPr>
          <p:cNvSpPr txBox="1"/>
          <p:nvPr/>
        </p:nvSpPr>
        <p:spPr>
          <a:xfrm>
            <a:off x="3232344" y="181508"/>
            <a:ext cx="4140099" cy="630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Leonardite vs. Humalite</a:t>
            </a:r>
            <a:endParaRPr sz="32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505A6497-D6CE-C1A5-1AAD-E5C71B1CE8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9296529"/>
              </p:ext>
            </p:extLst>
          </p:nvPr>
        </p:nvGraphicFramePr>
        <p:xfrm>
          <a:off x="939725" y="1597018"/>
          <a:ext cx="10679544" cy="4045523"/>
        </p:xfrm>
        <a:graphic>
          <a:graphicData uri="http://schemas.openxmlformats.org/drawingml/2006/table">
            <a:tbl>
              <a:tblPr/>
              <a:tblGrid>
                <a:gridCol w="2152073">
                  <a:extLst>
                    <a:ext uri="{9D8B030D-6E8A-4147-A177-3AD203B41FA5}">
                      <a16:colId xmlns:a16="http://schemas.microsoft.com/office/drawing/2014/main" val="4116845850"/>
                    </a:ext>
                  </a:extLst>
                </a:gridCol>
                <a:gridCol w="4967623">
                  <a:extLst>
                    <a:ext uri="{9D8B030D-6E8A-4147-A177-3AD203B41FA5}">
                      <a16:colId xmlns:a16="http://schemas.microsoft.com/office/drawing/2014/main" val="483616947"/>
                    </a:ext>
                  </a:extLst>
                </a:gridCol>
                <a:gridCol w="3559848">
                  <a:extLst>
                    <a:ext uri="{9D8B030D-6E8A-4147-A177-3AD203B41FA5}">
                      <a16:colId xmlns:a16="http://schemas.microsoft.com/office/drawing/2014/main" val="3207985160"/>
                    </a:ext>
                  </a:extLst>
                </a:gridCol>
              </a:tblGrid>
              <a:tr h="737954"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Poppins" panose="00000500000000000000" pitchFamily="2" charset="0"/>
                        </a:rPr>
                        <a:t>​</a:t>
                      </a:r>
                    </a:p>
                  </a:txBody>
                  <a:tcPr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</a:endParaRPr>
                    </a:p>
                    <a:p>
                      <a:pPr algn="ctr" rtl="0" fontAlgn="base"/>
                      <a:r>
                        <a:rPr lang="en-US" sz="1400" b="1" i="0" dirty="0" err="1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</a:rPr>
                        <a:t>Leonardite</a:t>
                      </a: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</a:rPr>
                        <a:t>​</a:t>
                      </a:r>
                      <a:endParaRPr lang="en-US" b="1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</a:endParaRPr>
                    </a:p>
                    <a:p>
                      <a:pPr algn="ctr" rtl="0" fontAlgn="base"/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</a:rPr>
                        <a:t>Humalite​</a:t>
                      </a:r>
                      <a:endParaRPr lang="en-US" b="1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0048443"/>
                  </a:ext>
                </a:extLst>
              </a:tr>
              <a:tr h="872326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Originates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From the layer above certain lignite coal layers around the world​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From the layer above sub-bituminous coal layer in Alberta ONLY (due to freeze cycle)​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024284"/>
                  </a:ext>
                </a:extLst>
              </a:tr>
              <a:tr h="36346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Formation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Formed in a </a:t>
                      </a: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salt water 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environment​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Formed from a </a:t>
                      </a: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fresh water 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deposit​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5463717"/>
                  </a:ext>
                </a:extLst>
              </a:tr>
              <a:tr h="36346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Ash content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Generally higher than Humalites​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Low​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9452027"/>
                  </a:ext>
                </a:extLst>
              </a:tr>
              <a:tr h="36346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Heavy Metals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Generally higher than Humalites​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Low​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467523"/>
                  </a:ext>
                </a:extLst>
              </a:tr>
              <a:tr h="617898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Humic Substances Percents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Due to source variability,  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humic acid levels vary (10-78%)​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Highest, consistent source of 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Humic Acids (80+%)​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9122618"/>
                  </a:ext>
                </a:extLst>
              </a:tr>
              <a:tr h="36346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Fulvic Acid Percents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Variable, depending on source​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Consistent​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4051222"/>
                  </a:ext>
                </a:extLst>
              </a:tr>
              <a:tr h="36346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Oxidizing</a:t>
                      </a: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Slow​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Quick​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1199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909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9EB0B7-18A7-A70F-6D63-23698BF13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4E929FEC-179D-32C0-5F96-DC98EE2EC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415"/>
            <a:ext cx="12192000" cy="175565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74A122C-9A2D-8E3A-EABF-9712F9467041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137F10E1-C1A8-5D1B-4A16-6E550FEA9F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0D8D349-149B-3128-76FA-E45FEEE36075}"/>
              </a:ext>
            </a:extLst>
          </p:cNvPr>
          <p:cNvSpPr txBox="1"/>
          <p:nvPr/>
        </p:nvSpPr>
        <p:spPr>
          <a:xfrm>
            <a:off x="3708104" y="4078271"/>
            <a:ext cx="6227064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lnSpc>
                <a:spcPts val="2025"/>
              </a:lnSpc>
              <a:buNone/>
            </a:pPr>
            <a:r>
              <a:rPr lang="en-CA" b="1" i="0" u="none" strike="noStrike" dirty="0">
                <a:solidFill>
                  <a:srgbClr val="92D050"/>
                </a:solidFill>
                <a:effectLst/>
              </a:rPr>
              <a:t> </a:t>
            </a:r>
            <a:endParaRPr lang="en-US" b="0" i="0" dirty="0">
              <a:solidFill>
                <a:srgbClr val="92D050"/>
              </a:solidFill>
              <a:effectLst/>
            </a:endParaRPr>
          </a:p>
        </p:txBody>
      </p:sp>
      <p:sp>
        <p:nvSpPr>
          <p:cNvPr id="2" name="Google Shape;309;p56">
            <a:extLst>
              <a:ext uri="{FF2B5EF4-FFF2-40B4-BE49-F238E27FC236}">
                <a16:creationId xmlns:a16="http://schemas.microsoft.com/office/drawing/2014/main" id="{14CE6ED8-C109-3FEB-59FE-8EA9961660DB}"/>
              </a:ext>
            </a:extLst>
          </p:cNvPr>
          <p:cNvSpPr txBox="1"/>
          <p:nvPr/>
        </p:nvSpPr>
        <p:spPr>
          <a:xfrm>
            <a:off x="2857677" y="128595"/>
            <a:ext cx="4475995" cy="630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Humic Acid Test Methods</a:t>
            </a:r>
            <a:endParaRPr sz="32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8D699D3-7E47-9724-B370-F86C990153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338836"/>
              </p:ext>
            </p:extLst>
          </p:nvPr>
        </p:nvGraphicFramePr>
        <p:xfrm>
          <a:off x="1716593" y="1691531"/>
          <a:ext cx="8290437" cy="4773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547235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F0A318-5625-D287-DBE2-2A4A7D111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035A30B0-716B-3D04-37FC-1B36FDE7C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49895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FCF52E9A-681C-E52A-06F2-A78C3492EC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F63EDBAC-2B11-E35B-C180-1C4BB55534F9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A9273394-454E-DC8E-4CE8-CDC49584A4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B5BC8A-8759-25CE-5E4D-BF701610D1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16877"/>
            <a:ext cx="12192000" cy="1341123"/>
          </a:xfrm>
          <a:prstGeom prst="rect">
            <a:avLst/>
          </a:prstGeom>
        </p:spPr>
      </p:pic>
      <p:sp>
        <p:nvSpPr>
          <p:cNvPr id="4" name="Google Shape;318;p57">
            <a:extLst>
              <a:ext uri="{FF2B5EF4-FFF2-40B4-BE49-F238E27FC236}">
                <a16:creationId xmlns:a16="http://schemas.microsoft.com/office/drawing/2014/main" id="{17899E97-0B49-11F2-FC20-A24E49A252EC}"/>
              </a:ext>
            </a:extLst>
          </p:cNvPr>
          <p:cNvSpPr txBox="1"/>
          <p:nvPr/>
        </p:nvSpPr>
        <p:spPr>
          <a:xfrm>
            <a:off x="3799609" y="189433"/>
            <a:ext cx="3460173" cy="630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Benefits of Humic</a:t>
            </a:r>
            <a:endParaRPr sz="32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5E7F59E-234C-FA25-482D-9B80ECF3E6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1038515"/>
              </p:ext>
            </p:extLst>
          </p:nvPr>
        </p:nvGraphicFramePr>
        <p:xfrm>
          <a:off x="1549625" y="1299387"/>
          <a:ext cx="8128000" cy="4734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625334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1A8C28-1CCD-D1E7-CCB1-A09F2DA1D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B7FB1DF3-BD59-7CF9-4A33-3A9463284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9F420274-6C31-195B-1830-F9DA25DC4C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17DCC058-AD46-E315-39CF-DA556DBA775D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6AAB2FA4-2C81-C5A2-741E-83377C57BE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CE7D31-538B-4103-F6E2-F634AAEDBE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6877"/>
            <a:ext cx="12191999" cy="13411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547212-BC06-995A-EA34-27F55EBFAE6E}"/>
              </a:ext>
            </a:extLst>
          </p:cNvPr>
          <p:cNvSpPr txBox="1"/>
          <p:nvPr/>
        </p:nvSpPr>
        <p:spPr>
          <a:xfrm>
            <a:off x="3150720" y="204217"/>
            <a:ext cx="90839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Soil Microbes Balanced Diet: a </a:t>
            </a:r>
            <a:r>
              <a:rPr lang="en-US" sz="3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Ratio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2FC340D-13F7-A54D-AD2F-48B4C1C2F1CB}"/>
              </a:ext>
            </a:extLst>
          </p:cNvPr>
          <p:cNvSpPr txBox="1">
            <a:spLocks/>
          </p:cNvSpPr>
          <p:nvPr/>
        </p:nvSpPr>
        <p:spPr>
          <a:xfrm>
            <a:off x="1752600" y="1368476"/>
            <a:ext cx="8229600" cy="10577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800">
                <a:solidFill>
                  <a:schemeClr val="bg1">
                    <a:lumMod val="50000"/>
                  </a:schemeClr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Carbon</a:t>
            </a:r>
            <a:r>
              <a:rPr lang="en-US" sz="4800">
                <a:solidFill>
                  <a:schemeClr val="accent5">
                    <a:lumMod val="50000"/>
                  </a:schemeClr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 </a:t>
            </a:r>
            <a:r>
              <a:rPr lang="en-US" sz="4800">
                <a:latin typeface="Poppins Black" panose="00000A00000000000000" pitchFamily="2" charset="0"/>
                <a:cs typeface="Poppins Black" panose="00000A00000000000000" pitchFamily="2" charset="0"/>
              </a:rPr>
              <a:t>: Nitrogen</a:t>
            </a:r>
            <a:endParaRPr lang="en-US" sz="4800" dirty="0">
              <a:latin typeface="Poppins Black" panose="00000A00000000000000" pitchFamily="2" charset="0"/>
              <a:cs typeface="Poppins Black" panose="00000A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675B3B-C12A-978A-1D81-B51C71FFCBF0}"/>
              </a:ext>
            </a:extLst>
          </p:cNvPr>
          <p:cNvSpPr/>
          <p:nvPr/>
        </p:nvSpPr>
        <p:spPr>
          <a:xfrm>
            <a:off x="2775742" y="2225732"/>
            <a:ext cx="2627463" cy="683295"/>
          </a:xfrm>
          <a:prstGeom prst="rect">
            <a:avLst/>
          </a:prstGeom>
          <a:solidFill>
            <a:srgbClr val="39541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Poppins" panose="00000500000000000000" pitchFamily="2" charset="0"/>
                <a:cs typeface="Poppins" panose="00000500000000000000" pitchFamily="2" charset="0"/>
              </a:rPr>
              <a:t>Energy producing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06699F-C3D2-AC2F-3BD3-991D7ED0AC63}"/>
              </a:ext>
            </a:extLst>
          </p:cNvPr>
          <p:cNvSpPr/>
          <p:nvPr/>
        </p:nvSpPr>
        <p:spPr>
          <a:xfrm>
            <a:off x="6549702" y="2187563"/>
            <a:ext cx="2286000" cy="683295"/>
          </a:xfrm>
          <a:prstGeom prst="rect">
            <a:avLst/>
          </a:prstGeom>
          <a:solidFill>
            <a:srgbClr val="3954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Poppins" panose="00000500000000000000" pitchFamily="2" charset="0"/>
                <a:cs typeface="Poppins" panose="00000500000000000000" pitchFamily="2" charset="0"/>
              </a:rPr>
              <a:t>Builds Tissue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C88EC1-D6FB-8FCF-B904-7DB7CCF04383}"/>
              </a:ext>
            </a:extLst>
          </p:cNvPr>
          <p:cNvSpPr txBox="1"/>
          <p:nvPr/>
        </p:nvSpPr>
        <p:spPr>
          <a:xfrm>
            <a:off x="2592455" y="3234729"/>
            <a:ext cx="70070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9541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stay alive, microbes need a C:N ration near 24:1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Around 16 parts of C are for </a:t>
            </a:r>
            <a:r>
              <a:rPr lang="en-US" sz="2000" u="sng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Energy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Approximately 8 parts of C are for </a:t>
            </a:r>
            <a:r>
              <a:rPr lang="en-US" sz="2000" u="sng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Maintenance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br>
              <a:rPr lang="en-US" sz="20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 this ratio is ideal for microbes, they release nutrients such as </a:t>
            </a:r>
            <a:r>
              <a:rPr lang="en-US" sz="2000" b="1" dirty="0">
                <a:solidFill>
                  <a:srgbClr val="39541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Nitrogen, Phosphorous and Zinc</a:t>
            </a:r>
          </a:p>
        </p:txBody>
      </p:sp>
    </p:spTree>
    <p:extLst>
      <p:ext uri="{BB962C8B-B14F-4D97-AF65-F5344CB8AC3E}">
        <p14:creationId xmlns:p14="http://schemas.microsoft.com/office/powerpoint/2010/main" val="68829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CA6CA3-646E-41A4-AC3B-41CE90649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CA86B1F-7B1D-F7DC-6955-01419E8E1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05" y="1391939"/>
            <a:ext cx="10401300" cy="465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2326269F-7CB6-ED33-ECDF-F17A9F982C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49895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1BA49EDD-690A-1FB2-98AD-8705E8BD1D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793954D-F390-A534-C8E9-759B1F4D5C40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05A815C0-1BFC-703D-5CF3-F66D5ED7F4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74B64D-DF41-69E9-786D-FCBCDE1195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6876"/>
            <a:ext cx="12192000" cy="1341123"/>
          </a:xfrm>
          <a:prstGeom prst="rect">
            <a:avLst/>
          </a:prstGeom>
        </p:spPr>
      </p:pic>
      <p:sp>
        <p:nvSpPr>
          <p:cNvPr id="3" name="Google Shape;534;p83">
            <a:extLst>
              <a:ext uri="{FF2B5EF4-FFF2-40B4-BE49-F238E27FC236}">
                <a16:creationId xmlns:a16="http://schemas.microsoft.com/office/drawing/2014/main" id="{7AE5E946-C665-B921-8506-0B9882684C0C}"/>
              </a:ext>
            </a:extLst>
          </p:cNvPr>
          <p:cNvSpPr txBox="1"/>
          <p:nvPr/>
        </p:nvSpPr>
        <p:spPr>
          <a:xfrm>
            <a:off x="3428058" y="132922"/>
            <a:ext cx="4950843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Crop Residue Breakdown</a:t>
            </a:r>
            <a:endParaRPr sz="32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6DF22F7-71E7-8A10-5BBF-1E5464490890}"/>
              </a:ext>
            </a:extLst>
          </p:cNvPr>
          <p:cNvCxnSpPr/>
          <p:nvPr/>
        </p:nvCxnSpPr>
        <p:spPr>
          <a:xfrm>
            <a:off x="5903480" y="1725429"/>
            <a:ext cx="133350" cy="4276725"/>
          </a:xfrm>
          <a:prstGeom prst="line">
            <a:avLst/>
          </a:prstGeom>
          <a:ln w="666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58BFC65-0AC8-3135-4512-EA3585615BD0}"/>
              </a:ext>
            </a:extLst>
          </p:cNvPr>
          <p:cNvSpPr txBox="1"/>
          <p:nvPr/>
        </p:nvSpPr>
        <p:spPr>
          <a:xfrm>
            <a:off x="1129723" y="4710545"/>
            <a:ext cx="1995055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CA" dirty="0"/>
              <a:t>No Liquid </a:t>
            </a:r>
            <a:r>
              <a:rPr lang="en-CA" dirty="0" err="1"/>
              <a:t>Humic</a:t>
            </a:r>
            <a:r>
              <a:rPr lang="en-CA" dirty="0"/>
              <a:t>, Disked Twice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8EB3AF-FF06-2FB2-2AAD-A14921A95A2A}"/>
              </a:ext>
            </a:extLst>
          </p:cNvPr>
          <p:cNvSpPr txBox="1"/>
          <p:nvPr/>
        </p:nvSpPr>
        <p:spPr>
          <a:xfrm>
            <a:off x="8526375" y="4819730"/>
            <a:ext cx="2234417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CA" dirty="0"/>
              <a:t>Application of 12% </a:t>
            </a:r>
            <a:r>
              <a:rPr lang="en-CA" dirty="0" err="1"/>
              <a:t>Humic</a:t>
            </a:r>
            <a:r>
              <a:rPr lang="en-CA" dirty="0"/>
              <a:t>, Disked Once</a:t>
            </a:r>
          </a:p>
        </p:txBody>
      </p:sp>
    </p:spTree>
    <p:extLst>
      <p:ext uri="{BB962C8B-B14F-4D97-AF65-F5344CB8AC3E}">
        <p14:creationId xmlns:p14="http://schemas.microsoft.com/office/powerpoint/2010/main" val="3552113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34A3E4-D4F9-D36E-6588-6B5312A48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CD3687D4-3032-3D1D-434A-D509B359F9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F249BAB5-19AF-308A-94E1-7CC0D99BC6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00F74122-6A6B-8C8C-E9B7-2EAD5AB4BFB1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9B2F53A2-6435-A6B7-00FD-69C9F87FCD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064969-43E8-C3FE-6237-5569CE7CFF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16877"/>
            <a:ext cx="12192000" cy="1341123"/>
          </a:xfrm>
          <a:prstGeom prst="rect">
            <a:avLst/>
          </a:prstGeom>
        </p:spPr>
      </p:pic>
      <p:sp>
        <p:nvSpPr>
          <p:cNvPr id="3" name="Google Shape;534;p83">
            <a:extLst>
              <a:ext uri="{FF2B5EF4-FFF2-40B4-BE49-F238E27FC236}">
                <a16:creationId xmlns:a16="http://schemas.microsoft.com/office/drawing/2014/main" id="{085A4A0A-FE83-BCEF-F7C7-A58545854410}"/>
              </a:ext>
            </a:extLst>
          </p:cNvPr>
          <p:cNvSpPr txBox="1"/>
          <p:nvPr/>
        </p:nvSpPr>
        <p:spPr>
          <a:xfrm>
            <a:off x="2961457" y="204217"/>
            <a:ext cx="7955925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How do Humic Acids Effect Organic Matter ?</a:t>
            </a:r>
            <a:endParaRPr sz="32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9D898EB8-2E7C-4153-CA57-A8BE32BDAA53}"/>
              </a:ext>
            </a:extLst>
          </p:cNvPr>
          <p:cNvSpPr txBox="1">
            <a:spLocks/>
          </p:cNvSpPr>
          <p:nvPr/>
        </p:nvSpPr>
        <p:spPr>
          <a:xfrm>
            <a:off x="646545" y="1822778"/>
            <a:ext cx="10270837" cy="3441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Humates are predominantly an organic carbon of very high quality</a:t>
            </a:r>
          </a:p>
          <a:p>
            <a:pPr marL="285750" indent="-285750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Added into the soil, humates provide a food source to microorganisms (carbon).  This speeds up their reproduction and thus their activity.  As a result:</a:t>
            </a:r>
          </a:p>
          <a:p>
            <a:pPr marL="1028700" lvl="1"/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Nutrients cycle quicker</a:t>
            </a:r>
          </a:p>
          <a:p>
            <a:pPr marL="1028700" lvl="1"/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Crop residue decomposition occurs quicker,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b="1" dirty="0">
                <a:solidFill>
                  <a:srgbClr val="39541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therefore, adding to the organic matter</a:t>
            </a:r>
          </a:p>
          <a:p>
            <a:pPr marL="285750" indent="-285750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Carbon from the Humic Acid unavailable to microorganisms becomes part of the stable fraction of the soil’s organic matter.</a:t>
            </a:r>
          </a:p>
        </p:txBody>
      </p:sp>
    </p:spTree>
    <p:extLst>
      <p:ext uri="{BB962C8B-B14F-4D97-AF65-F5344CB8AC3E}">
        <p14:creationId xmlns:p14="http://schemas.microsoft.com/office/powerpoint/2010/main" val="1650492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FCFC1A-4FED-EF0F-0042-24A58394B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618EAF6B-D7C2-115D-F8FE-E71711FE9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77"/>
            <a:ext cx="12192000" cy="175565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F167C9AB-027C-014D-6E87-E7A699FA7BE5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1D23AE21-8975-C2D9-738C-241298440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sp>
        <p:nvSpPr>
          <p:cNvPr id="3" name="Google Shape;534;p83">
            <a:extLst>
              <a:ext uri="{FF2B5EF4-FFF2-40B4-BE49-F238E27FC236}">
                <a16:creationId xmlns:a16="http://schemas.microsoft.com/office/drawing/2014/main" id="{8D984BE7-549E-5E18-6823-74ACE07ABADF}"/>
              </a:ext>
            </a:extLst>
          </p:cNvPr>
          <p:cNvSpPr txBox="1"/>
          <p:nvPr/>
        </p:nvSpPr>
        <p:spPr>
          <a:xfrm>
            <a:off x="3592999" y="246761"/>
            <a:ext cx="3673729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Humics in the Soil</a:t>
            </a:r>
            <a:endParaRPr sz="32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EB076B-8C97-4ACF-3696-20668C731D20}"/>
              </a:ext>
            </a:extLst>
          </p:cNvPr>
          <p:cNvSpPr txBox="1"/>
          <p:nvPr/>
        </p:nvSpPr>
        <p:spPr>
          <a:xfrm>
            <a:off x="784123" y="1995490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39541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Collapsed</a:t>
            </a:r>
            <a:r>
              <a:rPr lang="en-US" sz="1600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soil structure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Poor infiltration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Poor root development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Poor nutrient retention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ECF2F0-EC00-1DBA-A196-488CBB9CE337}"/>
              </a:ext>
            </a:extLst>
          </p:cNvPr>
          <p:cNvSpPr txBox="1"/>
          <p:nvPr/>
        </p:nvSpPr>
        <p:spPr>
          <a:xfrm>
            <a:off x="6607659" y="1995490"/>
            <a:ext cx="381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39541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Well Aggregated </a:t>
            </a:r>
            <a:r>
              <a:rPr lang="en-US" sz="16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soil structure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Increased water infiltration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Better porosity, better root development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Enhanced nutrient retention</a:t>
            </a:r>
          </a:p>
        </p:txBody>
      </p:sp>
      <p:sp>
        <p:nvSpPr>
          <p:cNvPr id="8" name="Teardrop 7">
            <a:extLst>
              <a:ext uri="{FF2B5EF4-FFF2-40B4-BE49-F238E27FC236}">
                <a16:creationId xmlns:a16="http://schemas.microsoft.com/office/drawing/2014/main" id="{3684CDEA-F51F-18FA-9149-CE83CA332137}"/>
              </a:ext>
            </a:extLst>
          </p:cNvPr>
          <p:cNvSpPr/>
          <p:nvPr/>
        </p:nvSpPr>
        <p:spPr>
          <a:xfrm>
            <a:off x="784123" y="3532792"/>
            <a:ext cx="762000" cy="7620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H20</a:t>
            </a:r>
          </a:p>
        </p:txBody>
      </p:sp>
      <p:sp>
        <p:nvSpPr>
          <p:cNvPr id="10" name="Teardrop 9">
            <a:extLst>
              <a:ext uri="{FF2B5EF4-FFF2-40B4-BE49-F238E27FC236}">
                <a16:creationId xmlns:a16="http://schemas.microsoft.com/office/drawing/2014/main" id="{AB410094-E680-F014-21AD-F917D690165A}"/>
              </a:ext>
            </a:extLst>
          </p:cNvPr>
          <p:cNvSpPr/>
          <p:nvPr/>
        </p:nvSpPr>
        <p:spPr>
          <a:xfrm>
            <a:off x="1695335" y="3564138"/>
            <a:ext cx="762000" cy="7620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H20</a:t>
            </a:r>
          </a:p>
        </p:txBody>
      </p:sp>
      <p:sp>
        <p:nvSpPr>
          <p:cNvPr id="11" name="Teardrop 10">
            <a:extLst>
              <a:ext uri="{FF2B5EF4-FFF2-40B4-BE49-F238E27FC236}">
                <a16:creationId xmlns:a16="http://schemas.microsoft.com/office/drawing/2014/main" id="{070980AC-DBD7-6974-6D6F-73BBB58DF199}"/>
              </a:ext>
            </a:extLst>
          </p:cNvPr>
          <p:cNvSpPr/>
          <p:nvPr/>
        </p:nvSpPr>
        <p:spPr>
          <a:xfrm>
            <a:off x="2547419" y="3579829"/>
            <a:ext cx="762000" cy="7620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H20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128DBE8-CA04-50F0-D040-2A6EC009D0C4}"/>
              </a:ext>
            </a:extLst>
          </p:cNvPr>
          <p:cNvSpPr/>
          <p:nvPr/>
        </p:nvSpPr>
        <p:spPr>
          <a:xfrm>
            <a:off x="353232" y="4341829"/>
            <a:ext cx="1219200" cy="12192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SOIL</a:t>
            </a:r>
            <a:b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particle</a:t>
            </a:r>
          </a:p>
        </p:txBody>
      </p:sp>
      <p:sp>
        <p:nvSpPr>
          <p:cNvPr id="14" name="Rounded Rectangle 11">
            <a:extLst>
              <a:ext uri="{FF2B5EF4-FFF2-40B4-BE49-F238E27FC236}">
                <a16:creationId xmlns:a16="http://schemas.microsoft.com/office/drawing/2014/main" id="{DABC3EEA-4A81-DA86-685F-896F58175695}"/>
              </a:ext>
            </a:extLst>
          </p:cNvPr>
          <p:cNvSpPr/>
          <p:nvPr/>
        </p:nvSpPr>
        <p:spPr>
          <a:xfrm>
            <a:off x="1709219" y="4347724"/>
            <a:ext cx="1219200" cy="12192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SOIL</a:t>
            </a:r>
            <a:b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particle</a:t>
            </a:r>
          </a:p>
        </p:txBody>
      </p:sp>
      <p:sp>
        <p:nvSpPr>
          <p:cNvPr id="15" name="Rounded Rectangle 11">
            <a:extLst>
              <a:ext uri="{FF2B5EF4-FFF2-40B4-BE49-F238E27FC236}">
                <a16:creationId xmlns:a16="http://schemas.microsoft.com/office/drawing/2014/main" id="{3E4C03C0-09EC-F380-C2AA-C595F07E5382}"/>
              </a:ext>
            </a:extLst>
          </p:cNvPr>
          <p:cNvSpPr/>
          <p:nvPr/>
        </p:nvSpPr>
        <p:spPr>
          <a:xfrm>
            <a:off x="3015315" y="4377221"/>
            <a:ext cx="1219200" cy="12192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SOIL</a:t>
            </a:r>
            <a:b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particle</a:t>
            </a:r>
          </a:p>
        </p:txBody>
      </p:sp>
      <p:sp>
        <p:nvSpPr>
          <p:cNvPr id="17" name="Teardrop 16">
            <a:extLst>
              <a:ext uri="{FF2B5EF4-FFF2-40B4-BE49-F238E27FC236}">
                <a16:creationId xmlns:a16="http://schemas.microsoft.com/office/drawing/2014/main" id="{20608D1B-2245-629F-7756-7244A7DCEC21}"/>
              </a:ext>
            </a:extLst>
          </p:cNvPr>
          <p:cNvSpPr/>
          <p:nvPr/>
        </p:nvSpPr>
        <p:spPr>
          <a:xfrm>
            <a:off x="3399503" y="3533345"/>
            <a:ext cx="762000" cy="7620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H20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A67ACB9-37F2-E4B8-3BAD-B476C7F656AE}"/>
              </a:ext>
            </a:extLst>
          </p:cNvPr>
          <p:cNvCxnSpPr/>
          <p:nvPr/>
        </p:nvCxnSpPr>
        <p:spPr>
          <a:xfrm>
            <a:off x="5429864" y="2284429"/>
            <a:ext cx="0" cy="33528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Hexagon 18">
            <a:extLst>
              <a:ext uri="{FF2B5EF4-FFF2-40B4-BE49-F238E27FC236}">
                <a16:creationId xmlns:a16="http://schemas.microsoft.com/office/drawing/2014/main" id="{E334B756-FB65-0F2A-1E38-3032118AA7B2}"/>
              </a:ext>
            </a:extLst>
          </p:cNvPr>
          <p:cNvSpPr/>
          <p:nvPr/>
        </p:nvSpPr>
        <p:spPr>
          <a:xfrm>
            <a:off x="7931310" y="4186496"/>
            <a:ext cx="1288111" cy="1110441"/>
          </a:xfrm>
          <a:prstGeom prst="hexagon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b="1" dirty="0" err="1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Humic</a:t>
            </a:r>
            <a:endParaRPr lang="en-US" sz="1600" b="1" dirty="0">
              <a:solidFill>
                <a:prstClr val="whit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Rounded Rectangle 17">
            <a:extLst>
              <a:ext uri="{FF2B5EF4-FFF2-40B4-BE49-F238E27FC236}">
                <a16:creationId xmlns:a16="http://schemas.microsoft.com/office/drawing/2014/main" id="{F592155F-90CD-EB91-3368-B2148C621C71}"/>
              </a:ext>
            </a:extLst>
          </p:cNvPr>
          <p:cNvSpPr/>
          <p:nvPr/>
        </p:nvSpPr>
        <p:spPr>
          <a:xfrm>
            <a:off x="6925356" y="3429000"/>
            <a:ext cx="1219200" cy="12192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SOIL</a:t>
            </a:r>
            <a:b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particle</a:t>
            </a:r>
          </a:p>
        </p:txBody>
      </p:sp>
      <p:sp>
        <p:nvSpPr>
          <p:cNvPr id="21" name="Rounded Rectangle 17">
            <a:extLst>
              <a:ext uri="{FF2B5EF4-FFF2-40B4-BE49-F238E27FC236}">
                <a16:creationId xmlns:a16="http://schemas.microsoft.com/office/drawing/2014/main" id="{87DE6972-D200-6CEB-080A-0D6535DC0892}"/>
              </a:ext>
            </a:extLst>
          </p:cNvPr>
          <p:cNvSpPr/>
          <p:nvPr/>
        </p:nvSpPr>
        <p:spPr>
          <a:xfrm>
            <a:off x="9167234" y="3960333"/>
            <a:ext cx="1219200" cy="12192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SOIL</a:t>
            </a:r>
            <a:b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particle</a:t>
            </a:r>
          </a:p>
        </p:txBody>
      </p:sp>
      <p:sp>
        <p:nvSpPr>
          <p:cNvPr id="22" name="Rounded Rectangle 17">
            <a:extLst>
              <a:ext uri="{FF2B5EF4-FFF2-40B4-BE49-F238E27FC236}">
                <a16:creationId xmlns:a16="http://schemas.microsoft.com/office/drawing/2014/main" id="{BD8C6F1A-BD78-5FDE-222D-A1B9E171F184}"/>
              </a:ext>
            </a:extLst>
          </p:cNvPr>
          <p:cNvSpPr/>
          <p:nvPr/>
        </p:nvSpPr>
        <p:spPr>
          <a:xfrm>
            <a:off x="7534956" y="5262651"/>
            <a:ext cx="1219200" cy="12192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SOIL</a:t>
            </a:r>
            <a:b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particle</a:t>
            </a:r>
          </a:p>
        </p:txBody>
      </p:sp>
      <p:sp>
        <p:nvSpPr>
          <p:cNvPr id="23" name="Teardrop 22">
            <a:extLst>
              <a:ext uri="{FF2B5EF4-FFF2-40B4-BE49-F238E27FC236}">
                <a16:creationId xmlns:a16="http://schemas.microsoft.com/office/drawing/2014/main" id="{D1B365A7-C51E-D261-8D49-E586BDAAA4B8}"/>
              </a:ext>
            </a:extLst>
          </p:cNvPr>
          <p:cNvSpPr/>
          <p:nvPr/>
        </p:nvSpPr>
        <p:spPr>
          <a:xfrm>
            <a:off x="8457421" y="3516081"/>
            <a:ext cx="762000" cy="7620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H20</a:t>
            </a:r>
          </a:p>
        </p:txBody>
      </p:sp>
      <p:sp>
        <p:nvSpPr>
          <p:cNvPr id="24" name="Teardrop 23">
            <a:extLst>
              <a:ext uri="{FF2B5EF4-FFF2-40B4-BE49-F238E27FC236}">
                <a16:creationId xmlns:a16="http://schemas.microsoft.com/office/drawing/2014/main" id="{978B8932-2678-E891-DB2F-369EE0D8D80C}"/>
              </a:ext>
            </a:extLst>
          </p:cNvPr>
          <p:cNvSpPr/>
          <p:nvPr/>
        </p:nvSpPr>
        <p:spPr>
          <a:xfrm>
            <a:off x="7069691" y="4648200"/>
            <a:ext cx="762000" cy="7620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H20</a:t>
            </a:r>
          </a:p>
        </p:txBody>
      </p:sp>
      <p:sp>
        <p:nvSpPr>
          <p:cNvPr id="25" name="Teardrop 24">
            <a:extLst>
              <a:ext uri="{FF2B5EF4-FFF2-40B4-BE49-F238E27FC236}">
                <a16:creationId xmlns:a16="http://schemas.microsoft.com/office/drawing/2014/main" id="{65C77336-58FE-EA7C-8665-2F884FDADF1F}"/>
              </a:ext>
            </a:extLst>
          </p:cNvPr>
          <p:cNvSpPr/>
          <p:nvPr/>
        </p:nvSpPr>
        <p:spPr>
          <a:xfrm>
            <a:off x="8906297" y="5215421"/>
            <a:ext cx="762000" cy="7620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H20</a:t>
            </a:r>
          </a:p>
        </p:txBody>
      </p:sp>
    </p:spTree>
    <p:extLst>
      <p:ext uri="{BB962C8B-B14F-4D97-AF65-F5344CB8AC3E}">
        <p14:creationId xmlns:p14="http://schemas.microsoft.com/office/powerpoint/2010/main" val="4116725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7F9E4A-1F1E-6A47-43C5-09FAF40DB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8BE9613B-D65A-A2C5-B290-5264C8E3C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5565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B795743A-C8EB-70AC-D9C8-5D3F7D4F51CD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FF142253-EA82-EB0B-BB2D-882BFAC2F4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sp>
        <p:nvSpPr>
          <p:cNvPr id="3" name="Google Shape;534;p83">
            <a:extLst>
              <a:ext uri="{FF2B5EF4-FFF2-40B4-BE49-F238E27FC236}">
                <a16:creationId xmlns:a16="http://schemas.microsoft.com/office/drawing/2014/main" id="{C0075611-42CA-1022-C418-43835704DC6F}"/>
              </a:ext>
            </a:extLst>
          </p:cNvPr>
          <p:cNvSpPr txBox="1"/>
          <p:nvPr/>
        </p:nvSpPr>
        <p:spPr>
          <a:xfrm>
            <a:off x="3307273" y="167474"/>
            <a:ext cx="4783781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exend"/>
              </a:rPr>
              <a:t>Water Holding Capacity</a:t>
            </a:r>
            <a:endParaRPr sz="32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Lexend"/>
            </a:endParaRP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9AB2B8F5-2A5D-D881-28EC-CE6B23B963E2}"/>
              </a:ext>
            </a:extLst>
          </p:cNvPr>
          <p:cNvSpPr txBox="1">
            <a:spLocks/>
          </p:cNvSpPr>
          <p:nvPr/>
        </p:nvSpPr>
        <p:spPr>
          <a:xfrm>
            <a:off x="1126837" y="1443540"/>
            <a:ext cx="11065163" cy="50609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b="1" dirty="0">
                <a:solidFill>
                  <a:srgbClr val="39541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Organic matter influences the soil’s physical condition in several ways:</a:t>
            </a:r>
            <a:br>
              <a:rPr lang="en-US" sz="2200" b="1" dirty="0">
                <a:solidFill>
                  <a:srgbClr val="39541A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US" sz="2200" b="1" dirty="0">
              <a:solidFill>
                <a:srgbClr val="39541A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en-US" sz="15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Increases the stability of soil aggregates and pores through bonding or adhesion properties of:</a:t>
            </a:r>
          </a:p>
          <a:p>
            <a:pPr marL="1028700" lvl="1">
              <a:lnSpc>
                <a:spcPct val="120000"/>
              </a:lnSpc>
              <a:spcBef>
                <a:spcPts val="0"/>
              </a:spcBef>
            </a:pPr>
            <a:r>
              <a:rPr lang="en-US" sz="1500" dirty="0">
                <a:solidFill>
                  <a:srgbClr val="56852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Bacterial waste products</a:t>
            </a:r>
          </a:p>
          <a:p>
            <a:pPr marL="1028700" lvl="1">
              <a:lnSpc>
                <a:spcPct val="120000"/>
              </a:lnSpc>
              <a:spcBef>
                <a:spcPts val="0"/>
              </a:spcBef>
            </a:pPr>
            <a:r>
              <a:rPr lang="en-US" sz="1500" dirty="0">
                <a:solidFill>
                  <a:srgbClr val="56852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Organic gels</a:t>
            </a:r>
          </a:p>
          <a:p>
            <a:pPr marL="1028700" lvl="1">
              <a:lnSpc>
                <a:spcPct val="120000"/>
              </a:lnSpc>
              <a:spcBef>
                <a:spcPts val="0"/>
              </a:spcBef>
            </a:pPr>
            <a:r>
              <a:rPr lang="en-US" sz="1500" dirty="0">
                <a:solidFill>
                  <a:srgbClr val="56852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Worm secretions and casts</a:t>
            </a:r>
          </a:p>
          <a:p>
            <a:pPr marL="1028700" lvl="1">
              <a:lnSpc>
                <a:spcPct val="120000"/>
              </a:lnSpc>
              <a:spcBef>
                <a:spcPts val="0"/>
              </a:spcBef>
            </a:pPr>
            <a:r>
              <a:rPr lang="en-US" sz="1500" dirty="0">
                <a:solidFill>
                  <a:srgbClr val="56852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Fungal hyphae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en-US" sz="15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Organic matter particles have a charged surface that attracts water so it adheres, like a static cling</a:t>
            </a:r>
          </a:p>
          <a:p>
            <a:endParaRPr lang="en-US" sz="1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500" b="1" dirty="0">
                <a:solidFill>
                  <a:srgbClr val="39541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Adding Humic Acids</a:t>
            </a:r>
          </a:p>
          <a:p>
            <a:pPr marL="285750" indent="-285750"/>
            <a:r>
              <a:rPr lang="en-US" sz="1500" dirty="0">
                <a:solidFill>
                  <a:srgbClr val="56852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Because of the large surface area and internal electrical charges, humic substances function like water sponges. This gives them the ability to hold </a:t>
            </a:r>
            <a:r>
              <a:rPr lang="en-US" sz="2000" b="1" dirty="0">
                <a:solidFill>
                  <a:srgbClr val="56852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7X their volume in water</a:t>
            </a:r>
            <a:r>
              <a:rPr lang="en-US" sz="1500" dirty="0">
                <a:solidFill>
                  <a:srgbClr val="56852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marL="285750" indent="-285750"/>
            <a:r>
              <a:rPr lang="en-US" sz="1500" dirty="0">
                <a:solidFill>
                  <a:srgbClr val="56852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Humic acid also adds organic carbon, a food source for microbes.  They in turn positively impact soil aggregates, which impacts soil structure – increasing air pores in soil, reducing compaction, etc.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BB7300C3-ED42-3D37-4DC1-139BDFF0AC95}"/>
              </a:ext>
            </a:extLst>
          </p:cNvPr>
          <p:cNvSpPr txBox="1">
            <a:spLocks/>
          </p:cNvSpPr>
          <p:nvPr/>
        </p:nvSpPr>
        <p:spPr>
          <a:xfrm>
            <a:off x="7065223" y="6221082"/>
            <a:ext cx="5441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http://www.fao.org/docrep/009/a0100e/a0100e08.htm</a:t>
            </a:r>
          </a:p>
          <a:p>
            <a:r>
              <a:rPr lang="en-US"/>
              <a:t>Water and dry weight – from Logic tables, Tesfay Teklay, p.7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227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B66499-EAB5-23B2-BBB4-4D4651B06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0476570A-9481-01CF-6F92-0ACBF3651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047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0ACAE43A-FDF9-38A2-1B9F-73AC62ABC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DF5A2C77-0F31-C6BA-5698-CFDAADAEDD75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21C5CE09-9339-A386-2A8E-2862DB1900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0F3536-5AEC-4EED-DAF3-B94E143EA2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6877"/>
            <a:ext cx="12192001" cy="1341123"/>
          </a:xfrm>
          <a:prstGeom prst="rect">
            <a:avLst/>
          </a:prstGeom>
        </p:spPr>
      </p:pic>
      <p:sp>
        <p:nvSpPr>
          <p:cNvPr id="4" name="Google Shape;576;p89">
            <a:extLst>
              <a:ext uri="{FF2B5EF4-FFF2-40B4-BE49-F238E27FC236}">
                <a16:creationId xmlns:a16="http://schemas.microsoft.com/office/drawing/2014/main" id="{2A2C5112-0D4C-F946-F9B1-409B9EE718DD}"/>
              </a:ext>
            </a:extLst>
          </p:cNvPr>
          <p:cNvSpPr txBox="1">
            <a:spLocks noGrp="1"/>
          </p:cNvSpPr>
          <p:nvPr/>
        </p:nvSpPr>
        <p:spPr>
          <a:xfrm>
            <a:off x="2923524" y="141051"/>
            <a:ext cx="7322297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200"/>
              <a:buFont typeface="Lexend"/>
              <a:buNone/>
              <a:defRPr sz="3200" b="1" i="0" u="none" strike="noStrike" cap="none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Definition: Cation Exchange Capacity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A69CE539-0B46-92A3-E73F-BF7A34D56602}"/>
              </a:ext>
            </a:extLst>
          </p:cNvPr>
          <p:cNvSpPr txBox="1">
            <a:spLocks/>
          </p:cNvSpPr>
          <p:nvPr/>
        </p:nvSpPr>
        <p:spPr>
          <a:xfrm>
            <a:off x="928253" y="1563621"/>
            <a:ext cx="10335491" cy="441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CA" sz="4300" b="1" dirty="0">
                <a:solidFill>
                  <a:srgbClr val="39541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Cation Exchange Capacity (CEC) is a calculated value that is an estimate of the soils ability to attract, retain, and exchange cation elements.</a:t>
            </a:r>
          </a:p>
          <a:p>
            <a:pPr algn="ctr">
              <a:lnSpc>
                <a:spcPct val="120000"/>
              </a:lnSpc>
            </a:pPr>
            <a:endParaRPr lang="en-CA" sz="4300" dirty="0">
              <a:solidFill>
                <a:schemeClr val="bg1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lnSpc>
                <a:spcPct val="120000"/>
              </a:lnSpc>
            </a:pPr>
            <a:r>
              <a:rPr lang="en-CA" sz="22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Measured in milliequivalents per 100 grams of soil  (</a:t>
            </a:r>
            <a:r>
              <a:rPr lang="en-CA" sz="2200" dirty="0" err="1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meq</a:t>
            </a:r>
            <a:r>
              <a:rPr lang="en-CA" sz="22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/100g)</a:t>
            </a:r>
          </a:p>
          <a:p>
            <a:pPr marL="457200" indent="-457200">
              <a:lnSpc>
                <a:spcPct val="120000"/>
              </a:lnSpc>
            </a:pPr>
            <a:r>
              <a:rPr lang="en-CA" sz="2200" dirty="0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higher your soil’s measurement, the better the nutrient holding capacity of the soil</a:t>
            </a:r>
          </a:p>
          <a:p>
            <a:pPr algn="ctr"/>
            <a:endParaRPr lang="en-CA" sz="4400" dirty="0"/>
          </a:p>
          <a:p>
            <a:pPr algn="ctr"/>
            <a:endParaRPr lang="en-CA" sz="44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845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2D188B-A29E-4F5A-4DC4-04C6595D2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6E3B4767-B6EA-9BA6-F2DA-0BA71E528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5565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100FDC67-8CD6-AE0D-07BE-BF88C756DD32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D6FEA5F5-C5BB-2DE1-0237-3F4BB60642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sp>
        <p:nvSpPr>
          <p:cNvPr id="2" name="Google Shape;616;p94">
            <a:extLst>
              <a:ext uri="{FF2B5EF4-FFF2-40B4-BE49-F238E27FC236}">
                <a16:creationId xmlns:a16="http://schemas.microsoft.com/office/drawing/2014/main" id="{E5BF28E3-D656-FE38-BF15-EA02A93EC635}"/>
              </a:ext>
            </a:extLst>
          </p:cNvPr>
          <p:cNvSpPr txBox="1">
            <a:spLocks noGrp="1"/>
          </p:cNvSpPr>
          <p:nvPr/>
        </p:nvSpPr>
        <p:spPr>
          <a:xfrm>
            <a:off x="2775742" y="130423"/>
            <a:ext cx="919577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200"/>
              <a:buFont typeface="Lexend"/>
              <a:buNone/>
              <a:defRPr sz="3200" b="1" i="0" u="none" strike="noStrike" cap="none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Nutrient Availability in Relation to Soil pH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3600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5FE87548-05DA-2AC1-0351-B50212D064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2300" y="1308210"/>
            <a:ext cx="6351930" cy="502376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E459DF7-0DBC-40B7-8F31-5F360F0627BA}"/>
              </a:ext>
            </a:extLst>
          </p:cNvPr>
          <p:cNvCxnSpPr>
            <a:cxnSpLocks/>
          </p:cNvCxnSpPr>
          <p:nvPr/>
        </p:nvCxnSpPr>
        <p:spPr>
          <a:xfrm>
            <a:off x="5791200" y="1478686"/>
            <a:ext cx="0" cy="4437274"/>
          </a:xfrm>
          <a:prstGeom prst="line">
            <a:avLst/>
          </a:prstGeom>
          <a:ln w="666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64D238-8C8B-8A6E-D192-D42EC357B009}"/>
              </a:ext>
            </a:extLst>
          </p:cNvPr>
          <p:cNvCxnSpPr>
            <a:cxnSpLocks/>
          </p:cNvCxnSpPr>
          <p:nvPr/>
        </p:nvCxnSpPr>
        <p:spPr>
          <a:xfrm>
            <a:off x="6848168" y="1478686"/>
            <a:ext cx="0" cy="4437274"/>
          </a:xfrm>
          <a:prstGeom prst="line">
            <a:avLst/>
          </a:prstGeom>
          <a:ln w="666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B852424-C7B6-0F2B-380B-8D4FC574928A}"/>
              </a:ext>
            </a:extLst>
          </p:cNvPr>
          <p:cNvSpPr txBox="1"/>
          <p:nvPr/>
        </p:nvSpPr>
        <p:spPr>
          <a:xfrm>
            <a:off x="791243" y="3854106"/>
            <a:ext cx="1562100" cy="12003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FF0000"/>
                </a:solidFill>
                <a:latin typeface="Calibri"/>
              </a:rPr>
              <a:t>Direction conventional fertilizers affect the soil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938793A-A904-7FC7-1C32-957A903B7031}"/>
              </a:ext>
            </a:extLst>
          </p:cNvPr>
          <p:cNvCxnSpPr/>
          <p:nvPr/>
        </p:nvCxnSpPr>
        <p:spPr>
          <a:xfrm flipH="1">
            <a:off x="5338915" y="6527279"/>
            <a:ext cx="1828800" cy="0"/>
          </a:xfrm>
          <a:prstGeom prst="straightConnector1">
            <a:avLst/>
          </a:prstGeom>
          <a:ln w="2190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57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66EE6-3938-2BF9-3E03-CB088C231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1C55EB04-C832-E93B-F44C-A3EBFD1D6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7F7C2827-DE7A-B14E-DCED-5332821C7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20068ABA-55D2-740A-4E86-72F9CDF772D5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14166EBD-40E7-8D36-CE36-2E72FC9AD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E0CE35-59F0-4734-4AF6-B223D59ED9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6877"/>
            <a:ext cx="12192000" cy="1341123"/>
          </a:xfrm>
          <a:prstGeom prst="rect">
            <a:avLst/>
          </a:prstGeom>
        </p:spPr>
      </p:pic>
      <p:sp>
        <p:nvSpPr>
          <p:cNvPr id="4" name="Google Shape;576;p89">
            <a:extLst>
              <a:ext uri="{FF2B5EF4-FFF2-40B4-BE49-F238E27FC236}">
                <a16:creationId xmlns:a16="http://schemas.microsoft.com/office/drawing/2014/main" id="{50C7FB18-99BC-6090-5660-695E497E8CE8}"/>
              </a:ext>
            </a:extLst>
          </p:cNvPr>
          <p:cNvSpPr txBox="1">
            <a:spLocks noGrp="1"/>
          </p:cNvSpPr>
          <p:nvPr/>
        </p:nvSpPr>
        <p:spPr>
          <a:xfrm>
            <a:off x="3035349" y="112319"/>
            <a:ext cx="67090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200"/>
              <a:buFont typeface="Lexend"/>
              <a:buNone/>
              <a:defRPr sz="3200" b="1" i="0" u="none" strike="noStrike" cap="none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Humic Substances Effect pH ?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9D960-23B7-B257-64B6-D2849DC803ED}"/>
              </a:ext>
            </a:extLst>
          </p:cNvPr>
          <p:cNvSpPr txBox="1">
            <a:spLocks/>
          </p:cNvSpPr>
          <p:nvPr/>
        </p:nvSpPr>
        <p:spPr>
          <a:xfrm>
            <a:off x="669636" y="1745416"/>
            <a:ext cx="10852728" cy="4159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addition of Humic Acids frees up nutrients that are bound by pH conditions.</a:t>
            </a:r>
          </a:p>
          <a:p>
            <a:pPr marL="285750" indent="-28575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Humic acid is “amphoteric”</a:t>
            </a:r>
          </a:p>
          <a:p>
            <a:pPr marL="1028700" lvl="1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donate or accept protons (H+)</a:t>
            </a:r>
          </a:p>
          <a:p>
            <a:pPr lvl="1"/>
            <a:endParaRPr lang="en-US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Humic Acids therefore contribute buffering capacity in soil </a:t>
            </a:r>
          </a:p>
          <a:p>
            <a:pPr marL="1028700" lvl="1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Balance the soil to a more neutral state.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1"/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 benefit?</a:t>
            </a:r>
          </a:p>
          <a:p>
            <a:pPr marL="0" lvl="1"/>
            <a:endParaRPr lang="en-US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nutrients available to the crop</a:t>
            </a:r>
          </a:p>
        </p:txBody>
      </p:sp>
    </p:spTree>
    <p:extLst>
      <p:ext uri="{BB962C8B-B14F-4D97-AF65-F5344CB8AC3E}">
        <p14:creationId xmlns:p14="http://schemas.microsoft.com/office/powerpoint/2010/main" val="1881276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56925-0EDF-D11D-AE2D-79FD950E0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72AE3508-6F39-4493-70C7-161AA25EF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E7E6D079-318D-DCFD-2A25-8BCCBE619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A67DDD7B-C5B7-A649-D754-F72013C2666A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FAABECFF-A5ED-AE2B-9982-BAC6F99FED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0971D3-168F-33A3-B396-E75C1F4530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6877"/>
            <a:ext cx="12192000" cy="1341123"/>
          </a:xfrm>
          <a:prstGeom prst="rect">
            <a:avLst/>
          </a:prstGeom>
        </p:spPr>
      </p:pic>
      <p:sp>
        <p:nvSpPr>
          <p:cNvPr id="4" name="Google Shape;576;p89">
            <a:extLst>
              <a:ext uri="{FF2B5EF4-FFF2-40B4-BE49-F238E27FC236}">
                <a16:creationId xmlns:a16="http://schemas.microsoft.com/office/drawing/2014/main" id="{B595CF81-793B-1694-A7E1-A7631C43992E}"/>
              </a:ext>
            </a:extLst>
          </p:cNvPr>
          <p:cNvSpPr txBox="1">
            <a:spLocks noGrp="1"/>
          </p:cNvSpPr>
          <p:nvPr/>
        </p:nvSpPr>
        <p:spPr>
          <a:xfrm>
            <a:off x="2979930" y="114942"/>
            <a:ext cx="679214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200"/>
              <a:buFont typeface="Lexend"/>
              <a:buNone/>
              <a:defRPr sz="3200" b="1" i="0" u="none" strike="noStrike" cap="none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Humic Substances Effect pH?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7888BD8-E839-6E55-5E70-02FAA604BC5B}"/>
              </a:ext>
            </a:extLst>
          </p:cNvPr>
          <p:cNvSpPr txBox="1">
            <a:spLocks/>
          </p:cNvSpPr>
          <p:nvPr/>
        </p:nvSpPr>
        <p:spPr>
          <a:xfrm>
            <a:off x="446416" y="1604319"/>
            <a:ext cx="11299167" cy="1281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dirty="0"/>
              <a:t>Salt (Salinity) is made up of a Cation and Anion </a:t>
            </a:r>
          </a:p>
          <a:p>
            <a:pPr algn="l"/>
            <a:r>
              <a:rPr lang="en-CA" dirty="0"/>
              <a:t>Addition of </a:t>
            </a:r>
            <a:r>
              <a:rPr lang="en-CA" dirty="0" err="1"/>
              <a:t>Humic’s</a:t>
            </a:r>
            <a:r>
              <a:rPr lang="en-CA" dirty="0"/>
              <a:t>, that humic will grab that Cation to pull it from the Anion to help elevate that salt pressure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6" name="Picture 2" descr="No washing away salinity risk - Manitoba Co-operator">
            <a:extLst>
              <a:ext uri="{FF2B5EF4-FFF2-40B4-BE49-F238E27FC236}">
                <a16:creationId xmlns:a16="http://schemas.microsoft.com/office/drawing/2014/main" id="{91A6AE8D-42B4-9AC9-7794-FFDDB8BD5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4" y="2945709"/>
            <a:ext cx="5847274" cy="285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EE34B2-6D97-7D8E-2560-0209E54DCBDB}"/>
              </a:ext>
            </a:extLst>
          </p:cNvPr>
          <p:cNvSpPr txBox="1"/>
          <p:nvPr/>
        </p:nvSpPr>
        <p:spPr>
          <a:xfrm>
            <a:off x="6246585" y="4190447"/>
            <a:ext cx="4259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What causes this, what is high in salt?</a:t>
            </a:r>
          </a:p>
        </p:txBody>
      </p:sp>
    </p:spTree>
    <p:extLst>
      <p:ext uri="{BB962C8B-B14F-4D97-AF65-F5344CB8AC3E}">
        <p14:creationId xmlns:p14="http://schemas.microsoft.com/office/powerpoint/2010/main" val="2752888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91020-48D0-8710-4DEC-9E962FE7F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FBC1898F-7E2E-1316-C160-7B11DC3BF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6"/>
            <a:ext cx="12192000" cy="1691440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81C472B4-DD1C-006C-9291-6E7D04850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593E5B6-48FD-8A49-8E7C-927B459A1536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009102D2-8784-C661-B35C-50238C551A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3C113D-2241-C860-820E-192A2CCFA9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6877"/>
            <a:ext cx="12192000" cy="1341123"/>
          </a:xfrm>
          <a:prstGeom prst="rect">
            <a:avLst/>
          </a:prstGeom>
        </p:spPr>
      </p:pic>
      <p:sp>
        <p:nvSpPr>
          <p:cNvPr id="4" name="Google Shape;576;p89">
            <a:extLst>
              <a:ext uri="{FF2B5EF4-FFF2-40B4-BE49-F238E27FC236}">
                <a16:creationId xmlns:a16="http://schemas.microsoft.com/office/drawing/2014/main" id="{2B60FF80-D058-064C-F013-A403973E3A93}"/>
              </a:ext>
            </a:extLst>
          </p:cNvPr>
          <p:cNvSpPr txBox="1">
            <a:spLocks noGrp="1"/>
          </p:cNvSpPr>
          <p:nvPr/>
        </p:nvSpPr>
        <p:spPr>
          <a:xfrm>
            <a:off x="3100702" y="8256"/>
            <a:ext cx="8465574" cy="674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200"/>
              <a:buFont typeface="Lexend"/>
              <a:buNone/>
              <a:defRPr sz="3200" b="1" i="0" u="none" strike="noStrike" cap="none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Feel Like You Need to Put More Fertilizer on to Get the Same Crop?</a:t>
            </a:r>
            <a:endParaRPr sz="2800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CB1A90-6FFF-09FC-82A7-66A0867C1931}"/>
              </a:ext>
            </a:extLst>
          </p:cNvPr>
          <p:cNvSpPr/>
          <p:nvPr/>
        </p:nvSpPr>
        <p:spPr>
          <a:xfrm>
            <a:off x="1996410" y="2101718"/>
            <a:ext cx="8229633" cy="3700116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flat" dir="t"/>
          </a:scene3d>
          <a:sp3d z="-1905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CA" sz="3600" b="1" dirty="0"/>
          </a:p>
        </p:txBody>
      </p:sp>
      <p:sp>
        <p:nvSpPr>
          <p:cNvPr id="6" name="Cross 5">
            <a:extLst>
              <a:ext uri="{FF2B5EF4-FFF2-40B4-BE49-F238E27FC236}">
                <a16:creationId xmlns:a16="http://schemas.microsoft.com/office/drawing/2014/main" id="{E9B298A1-EAE9-D09B-FF94-F9063818CAA4}"/>
              </a:ext>
            </a:extLst>
          </p:cNvPr>
          <p:cNvSpPr/>
          <p:nvPr/>
        </p:nvSpPr>
        <p:spPr>
          <a:xfrm>
            <a:off x="1522836" y="4622337"/>
            <a:ext cx="1399032" cy="1399032"/>
          </a:xfrm>
          <a:prstGeom prst="plus">
            <a:avLst>
              <a:gd name="adj" fmla="val 32810"/>
            </a:avLst>
          </a:prstGeom>
          <a:solidFill>
            <a:srgbClr val="339933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2314C736-B19B-E998-063C-A721273D5F42}"/>
              </a:ext>
            </a:extLst>
          </p:cNvPr>
          <p:cNvSpPr/>
          <p:nvPr/>
        </p:nvSpPr>
        <p:spPr>
          <a:xfrm>
            <a:off x="6095174" y="2298588"/>
            <a:ext cx="822" cy="302326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0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0BCDDB-2E51-112E-E133-EAF0B476F7B9}"/>
              </a:ext>
            </a:extLst>
          </p:cNvPr>
          <p:cNvSpPr txBox="1"/>
          <p:nvPr/>
        </p:nvSpPr>
        <p:spPr>
          <a:xfrm>
            <a:off x="2418735" y="2376318"/>
            <a:ext cx="33126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As humic acids, </a:t>
            </a:r>
            <a:r>
              <a:rPr lang="en-CA" sz="3600" b="1" dirty="0"/>
              <a:t>INCREASE</a:t>
            </a:r>
            <a:r>
              <a:rPr lang="en-CA" sz="3600" dirty="0"/>
              <a:t>, </a:t>
            </a:r>
          </a:p>
          <a:p>
            <a:r>
              <a:rPr lang="en-CA" sz="3600" dirty="0"/>
              <a:t>N-P-K needs </a:t>
            </a:r>
            <a:r>
              <a:rPr lang="en-CA" sz="3600" b="1" dirty="0"/>
              <a:t>DECREASE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57BFDE-FA48-4D90-4D7D-DDEB88CA9C69}"/>
              </a:ext>
            </a:extLst>
          </p:cNvPr>
          <p:cNvSpPr txBox="1"/>
          <p:nvPr/>
        </p:nvSpPr>
        <p:spPr>
          <a:xfrm>
            <a:off x="6397758" y="2478176"/>
            <a:ext cx="33738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As humic acids, </a:t>
            </a:r>
            <a:r>
              <a:rPr lang="en-CA" sz="3600" b="1" dirty="0"/>
              <a:t>DECREASE</a:t>
            </a:r>
            <a:r>
              <a:rPr lang="en-CA" sz="3600" dirty="0"/>
              <a:t>, </a:t>
            </a:r>
          </a:p>
          <a:p>
            <a:r>
              <a:rPr lang="en-CA" sz="3600" dirty="0"/>
              <a:t>N-P-K needs </a:t>
            </a:r>
            <a:r>
              <a:rPr lang="en-CA" sz="3600" b="1" dirty="0"/>
              <a:t>INCREASE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D77DAD-4F9E-EAE1-807E-F2AE87C55BB6}"/>
              </a:ext>
            </a:extLst>
          </p:cNvPr>
          <p:cNvSpPr/>
          <p:nvPr/>
        </p:nvSpPr>
        <p:spPr>
          <a:xfrm>
            <a:off x="9536392" y="2102167"/>
            <a:ext cx="1316736" cy="45123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1">
            <a:scrgbClr r="0" g="0" b="0"/>
          </a:lnRef>
          <a:fillRef idx="3">
            <a:scrgbClr r="0" g="0" b="0"/>
          </a:fillRef>
          <a:effectRef idx="2">
            <a:schemeClr val="accent5">
              <a:hueOff val="-12587172"/>
              <a:satOff val="-95921"/>
              <a:lumOff val="20981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40D6FC-3B40-26EA-A33E-B83035610BD4}"/>
              </a:ext>
            </a:extLst>
          </p:cNvPr>
          <p:cNvSpPr txBox="1"/>
          <p:nvPr/>
        </p:nvSpPr>
        <p:spPr>
          <a:xfrm>
            <a:off x="3020136" y="1365666"/>
            <a:ext cx="61500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If the soil humus is not managed optimally, there are consequences to crop input requirements</a:t>
            </a:r>
          </a:p>
        </p:txBody>
      </p:sp>
    </p:spTree>
    <p:extLst>
      <p:ext uri="{BB962C8B-B14F-4D97-AF65-F5344CB8AC3E}">
        <p14:creationId xmlns:p14="http://schemas.microsoft.com/office/powerpoint/2010/main" val="918652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FCEBC-EE35-54C7-DDEA-02A00DE72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77C35653-D176-247C-7D8C-5D0E98A17B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11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F2853FE9-4E00-5382-A99D-96A1E272C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9F361F6-B8D2-7FBE-DC52-640B056A8303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AE854AB6-EBA1-32FD-3420-84755F924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9A3E54-286E-D869-699F-AA318169E0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6877"/>
            <a:ext cx="12192000" cy="1341123"/>
          </a:xfrm>
          <a:prstGeom prst="rect">
            <a:avLst/>
          </a:prstGeom>
        </p:spPr>
      </p:pic>
      <p:sp>
        <p:nvSpPr>
          <p:cNvPr id="4" name="Google Shape;576;p89">
            <a:extLst>
              <a:ext uri="{FF2B5EF4-FFF2-40B4-BE49-F238E27FC236}">
                <a16:creationId xmlns:a16="http://schemas.microsoft.com/office/drawing/2014/main" id="{D689F059-AE71-22EE-89EC-7EEBCA3C6DD5}"/>
              </a:ext>
            </a:extLst>
          </p:cNvPr>
          <p:cNvSpPr txBox="1">
            <a:spLocks noGrp="1"/>
          </p:cNvSpPr>
          <p:nvPr/>
        </p:nvSpPr>
        <p:spPr>
          <a:xfrm>
            <a:off x="3137537" y="189621"/>
            <a:ext cx="478595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200"/>
              <a:buFont typeface="Lexend"/>
              <a:buNone/>
              <a:defRPr sz="3200" b="1" i="0" u="none" strike="noStrike" cap="none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Germination &amp; Emergence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4FDBFA01-F390-FC67-B83D-9F52ADDB17F0}"/>
              </a:ext>
            </a:extLst>
          </p:cNvPr>
          <p:cNvSpPr txBox="1">
            <a:spLocks/>
          </p:cNvSpPr>
          <p:nvPr/>
        </p:nvSpPr>
        <p:spPr>
          <a:xfrm>
            <a:off x="547060" y="1780122"/>
            <a:ext cx="11305309" cy="1323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Humic acids helps seed germination by:</a:t>
            </a:r>
          </a:p>
          <a:p>
            <a:pPr marL="285750" indent="-285750" algn="l"/>
            <a:r>
              <a:rPr lang="en-US" dirty="0"/>
              <a:t>- Positive influence on ion transport, which improves cell permeability, thereby affects absorption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E9763A8C-F8CA-7B8E-058B-C837E1A79CD8}"/>
              </a:ext>
            </a:extLst>
          </p:cNvPr>
          <p:cNvSpPr/>
          <p:nvPr/>
        </p:nvSpPr>
        <p:spPr>
          <a:xfrm>
            <a:off x="5536678" y="3033964"/>
            <a:ext cx="1149096" cy="9906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+mj-lt"/>
              </a:rPr>
              <a:t>humic</a:t>
            </a:r>
            <a:endParaRPr lang="en-US" dirty="0">
              <a:latin typeface="+mj-lt"/>
            </a:endParaRP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89A05BB4-220E-27AC-0300-FB4A00DA2240}"/>
              </a:ext>
            </a:extLst>
          </p:cNvPr>
          <p:cNvSpPr/>
          <p:nvPr/>
        </p:nvSpPr>
        <p:spPr>
          <a:xfrm>
            <a:off x="5006326" y="3199716"/>
            <a:ext cx="530352" cy="457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556A8DAE-4F1E-A509-F0C8-22749DBF52A2}"/>
              </a:ext>
            </a:extLst>
          </p:cNvPr>
          <p:cNvSpPr/>
          <p:nvPr/>
        </p:nvSpPr>
        <p:spPr>
          <a:xfrm>
            <a:off x="4475974" y="3338764"/>
            <a:ext cx="530352" cy="457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F204743E-8EC3-9805-01BC-EB8F492CC528}"/>
              </a:ext>
            </a:extLst>
          </p:cNvPr>
          <p:cNvSpPr/>
          <p:nvPr/>
        </p:nvSpPr>
        <p:spPr>
          <a:xfrm>
            <a:off x="3956273" y="3668825"/>
            <a:ext cx="530352" cy="457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8E859D6F-BAF9-C929-EAD5-351A69575F3F}"/>
              </a:ext>
            </a:extLst>
          </p:cNvPr>
          <p:cNvSpPr/>
          <p:nvPr/>
        </p:nvSpPr>
        <p:spPr>
          <a:xfrm>
            <a:off x="3470696" y="4215782"/>
            <a:ext cx="1149096" cy="9906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+mj-lt"/>
              </a:rPr>
              <a:t>humic</a:t>
            </a:r>
            <a:endParaRPr lang="en-US" dirty="0">
              <a:latin typeface="+mj-lt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190E5A6-4E71-1AA4-7AFA-99A837BF729B}"/>
              </a:ext>
            </a:extLst>
          </p:cNvPr>
          <p:cNvSpPr/>
          <p:nvPr/>
        </p:nvSpPr>
        <p:spPr>
          <a:xfrm>
            <a:off x="4658894" y="3872882"/>
            <a:ext cx="838200" cy="8382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+mj-lt"/>
              </a:rPr>
              <a:t>seed</a:t>
            </a:r>
          </a:p>
        </p:txBody>
      </p:sp>
      <p:sp>
        <p:nvSpPr>
          <p:cNvPr id="17" name="Cross 16">
            <a:extLst>
              <a:ext uri="{FF2B5EF4-FFF2-40B4-BE49-F238E27FC236}">
                <a16:creationId xmlns:a16="http://schemas.microsoft.com/office/drawing/2014/main" id="{CAA35444-5D68-20D7-978F-B3B16BA074E4}"/>
              </a:ext>
            </a:extLst>
          </p:cNvPr>
          <p:cNvSpPr/>
          <p:nvPr/>
        </p:nvSpPr>
        <p:spPr>
          <a:xfrm>
            <a:off x="4284052" y="3591270"/>
            <a:ext cx="710100" cy="710100"/>
          </a:xfrm>
          <a:prstGeom prst="plus">
            <a:avLst>
              <a:gd name="adj" fmla="val 42761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00A4304B-041A-EDD9-AF63-B7609001BC7E}"/>
              </a:ext>
            </a:extLst>
          </p:cNvPr>
          <p:cNvSpPr/>
          <p:nvPr/>
        </p:nvSpPr>
        <p:spPr>
          <a:xfrm>
            <a:off x="5669363" y="4240530"/>
            <a:ext cx="530352" cy="457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76058449-2D10-5E6A-EEA0-D911C3D460B5}"/>
              </a:ext>
            </a:extLst>
          </p:cNvPr>
          <p:cNvSpPr/>
          <p:nvPr/>
        </p:nvSpPr>
        <p:spPr>
          <a:xfrm>
            <a:off x="5265338" y="4675587"/>
            <a:ext cx="530352" cy="457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F9D4D7F3-562C-4044-2AF5-7C1065AF754F}"/>
              </a:ext>
            </a:extLst>
          </p:cNvPr>
          <p:cNvSpPr/>
          <p:nvPr/>
        </p:nvSpPr>
        <p:spPr>
          <a:xfrm>
            <a:off x="4689125" y="4875766"/>
            <a:ext cx="530352" cy="457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ross 20">
            <a:extLst>
              <a:ext uri="{FF2B5EF4-FFF2-40B4-BE49-F238E27FC236}">
                <a16:creationId xmlns:a16="http://schemas.microsoft.com/office/drawing/2014/main" id="{F4C871F0-753D-B6AB-8C24-1E5D1B137F6F}"/>
              </a:ext>
            </a:extLst>
          </p:cNvPr>
          <p:cNvSpPr/>
          <p:nvPr/>
        </p:nvSpPr>
        <p:spPr>
          <a:xfrm>
            <a:off x="5142044" y="4182846"/>
            <a:ext cx="710100" cy="710100"/>
          </a:xfrm>
          <a:prstGeom prst="plus">
            <a:avLst>
              <a:gd name="adj" fmla="val 42761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allout: Left Arrow 23">
            <a:extLst>
              <a:ext uri="{FF2B5EF4-FFF2-40B4-BE49-F238E27FC236}">
                <a16:creationId xmlns:a16="http://schemas.microsoft.com/office/drawing/2014/main" id="{FB67B0A7-5263-E8A6-9C51-37A677E72267}"/>
              </a:ext>
            </a:extLst>
          </p:cNvPr>
          <p:cNvSpPr/>
          <p:nvPr/>
        </p:nvSpPr>
        <p:spPr>
          <a:xfrm>
            <a:off x="5489476" y="3681221"/>
            <a:ext cx="3821222" cy="926527"/>
          </a:xfrm>
          <a:prstGeom prst="leftArrowCallout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Enhanced water / nutrient absorption</a:t>
            </a:r>
          </a:p>
        </p:txBody>
      </p:sp>
    </p:spTree>
    <p:extLst>
      <p:ext uri="{BB962C8B-B14F-4D97-AF65-F5344CB8AC3E}">
        <p14:creationId xmlns:p14="http://schemas.microsoft.com/office/powerpoint/2010/main" val="4245389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45A76-16AB-F4C4-6338-F8415EB69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634628F-33B5-7C47-946A-A152E9DB21B9}"/>
              </a:ext>
            </a:extLst>
          </p:cNvPr>
          <p:cNvGrpSpPr/>
          <p:nvPr/>
        </p:nvGrpSpPr>
        <p:grpSpPr>
          <a:xfrm>
            <a:off x="3357274" y="3667038"/>
            <a:ext cx="2450379" cy="2377690"/>
            <a:chOff x="0" y="0"/>
            <a:chExt cx="738556" cy="812800"/>
          </a:xfrm>
        </p:grpSpPr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AFDABF2F-7EC2-0E0F-3A1B-E449B35243E3}"/>
                </a:ext>
              </a:extLst>
            </p:cNvPr>
            <p:cNvSpPr/>
            <p:nvPr/>
          </p:nvSpPr>
          <p:spPr>
            <a:xfrm>
              <a:off x="0" y="0"/>
              <a:ext cx="738556" cy="812800"/>
            </a:xfrm>
            <a:custGeom>
              <a:avLst/>
              <a:gdLst/>
              <a:ahLst/>
              <a:cxnLst/>
              <a:rect l="l" t="t" r="r" b="b"/>
              <a:pathLst>
                <a:path w="738556" h="812800">
                  <a:moveTo>
                    <a:pt x="369278" y="0"/>
                  </a:moveTo>
                  <a:lnTo>
                    <a:pt x="738556" y="203200"/>
                  </a:lnTo>
                  <a:lnTo>
                    <a:pt x="738556" y="609600"/>
                  </a:lnTo>
                  <a:lnTo>
                    <a:pt x="369278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69278" y="0"/>
                  </a:lnTo>
                  <a:close/>
                </a:path>
              </a:pathLst>
            </a:custGeom>
            <a:blipFill>
              <a:blip r:embed="rId2"/>
              <a:stretch>
                <a:fillRect l="-82515" t="-11797" r="-76649" b="-39943"/>
              </a:stretch>
            </a:blipFill>
            <a:ln w="1333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CF2F253-4A9E-9C93-10C0-CE51042CF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858" y="846443"/>
            <a:ext cx="4230893" cy="564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90CC35CA-92BB-CE75-8508-203636DCA5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054BFFBF-1857-7DA8-CA61-F447042E8F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B3C5BDDD-C0F6-B32B-0B1A-EB6319FBC2CA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BE8D45E5-1E26-F88F-AD5A-A422BADE18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65A17A-A7DC-1290-6256-DFB698CF9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" y="5516877"/>
            <a:ext cx="12161545" cy="1341123"/>
          </a:xfrm>
          <a:prstGeom prst="rect">
            <a:avLst/>
          </a:prstGeom>
        </p:spPr>
      </p:pic>
      <p:sp>
        <p:nvSpPr>
          <p:cNvPr id="4" name="Google Shape;576;p89">
            <a:extLst>
              <a:ext uri="{FF2B5EF4-FFF2-40B4-BE49-F238E27FC236}">
                <a16:creationId xmlns:a16="http://schemas.microsoft.com/office/drawing/2014/main" id="{1325509B-715E-E06F-5F7D-23267D4410BC}"/>
              </a:ext>
            </a:extLst>
          </p:cNvPr>
          <p:cNvSpPr txBox="1">
            <a:spLocks noGrp="1"/>
          </p:cNvSpPr>
          <p:nvPr/>
        </p:nvSpPr>
        <p:spPr>
          <a:xfrm>
            <a:off x="3559907" y="186364"/>
            <a:ext cx="414322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200"/>
              <a:buFont typeface="Lexend"/>
              <a:buNone/>
              <a:defRPr sz="3200" b="1" i="0" u="none" strike="noStrike" cap="none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Benefits of Fulvic Acid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2312C9F-FF1A-C437-95CC-A84B6423C3D5}"/>
              </a:ext>
            </a:extLst>
          </p:cNvPr>
          <p:cNvSpPr txBox="1">
            <a:spLocks/>
          </p:cNvSpPr>
          <p:nvPr/>
        </p:nvSpPr>
        <p:spPr>
          <a:xfrm>
            <a:off x="707923" y="1732223"/>
            <a:ext cx="5260258" cy="2525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b="1" dirty="0"/>
              <a:t>Benefits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CA" b="1" dirty="0"/>
              <a:t>Natural Chelator (Highly water soluble)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CA" b="1" dirty="0"/>
              <a:t>Allows for more flow in the plant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b="1" dirty="0"/>
              <a:t>Helps improve the efficacy of the product its working with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CA" b="1" dirty="0"/>
              <a:t>Great tank add for any crop inpu</a:t>
            </a:r>
            <a:r>
              <a:rPr lang="en-CA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715591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C6E3C-3101-EE86-901E-C2CC8EBD8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E34D91-FECE-9ADE-D52F-404E57269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548" y="826273"/>
            <a:ext cx="5143500" cy="5812325"/>
          </a:xfrm>
          <a:prstGeom prst="rect">
            <a:avLst/>
          </a:prstGeom>
        </p:spPr>
      </p:pic>
      <p:pic>
        <p:nvPicPr>
          <p:cNvPr id="5" name="Picture 4" descr="A blurry image of a line&#10;&#10;AI-generated content may be incorrect.">
            <a:extLst>
              <a:ext uri="{FF2B5EF4-FFF2-40B4-BE49-F238E27FC236}">
                <a16:creationId xmlns:a16="http://schemas.microsoft.com/office/drawing/2014/main" id="{BF8F0EFC-FB02-3121-518A-6C92A34ED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0"/>
            <a:ext cx="12192000" cy="1755652"/>
          </a:xfrm>
          <a:prstGeom prst="rect">
            <a:avLst/>
          </a:prstGeom>
        </p:spPr>
      </p:pic>
      <p:pic>
        <p:nvPicPr>
          <p:cNvPr id="13" name="Picture 1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AB79DEEF-B539-CDAC-F12E-A43BB8157B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028" y="6187438"/>
            <a:ext cx="2990094" cy="4663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154E7795-1CC6-C84C-A45B-88151F63ED9D}"/>
              </a:ext>
            </a:extLst>
          </p:cNvPr>
          <p:cNvSpPr txBox="1">
            <a:spLocks/>
          </p:cNvSpPr>
          <p:nvPr/>
        </p:nvSpPr>
        <p:spPr>
          <a:xfrm>
            <a:off x="1330036" y="1626500"/>
            <a:ext cx="2891413" cy="517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>
              <a:solidFill>
                <a:srgbClr val="92D050"/>
              </a:solidFill>
              <a:latin typeface="Avenir LT Std 65 Medium" panose="020B0803020203020204" pitchFamily="34" charset="0"/>
            </a:endParaRPr>
          </a:p>
        </p:txBody>
      </p:sp>
      <p:pic>
        <p:nvPicPr>
          <p:cNvPr id="9" name="Picture 8" descr="A logo with green leaves&#10;&#10;AI-generated content may be incorrect.">
            <a:extLst>
              <a:ext uri="{FF2B5EF4-FFF2-40B4-BE49-F238E27FC236}">
                <a16:creationId xmlns:a16="http://schemas.microsoft.com/office/drawing/2014/main" id="{505E400F-88EB-E183-DA37-264D7857A7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0570" cy="1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B9EC83-BD14-25B4-F795-8AEEC05FAE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6877"/>
            <a:ext cx="12191999" cy="1341123"/>
          </a:xfrm>
          <a:prstGeom prst="rect">
            <a:avLst/>
          </a:prstGeom>
        </p:spPr>
      </p:pic>
      <p:sp>
        <p:nvSpPr>
          <p:cNvPr id="4" name="Google Shape;576;p89">
            <a:extLst>
              <a:ext uri="{FF2B5EF4-FFF2-40B4-BE49-F238E27FC236}">
                <a16:creationId xmlns:a16="http://schemas.microsoft.com/office/drawing/2014/main" id="{54ECA9F6-7DC5-F192-3086-933937BED0C5}"/>
              </a:ext>
            </a:extLst>
          </p:cNvPr>
          <p:cNvSpPr txBox="1">
            <a:spLocks noGrp="1"/>
          </p:cNvSpPr>
          <p:nvPr/>
        </p:nvSpPr>
        <p:spPr>
          <a:xfrm>
            <a:off x="3186545" y="167672"/>
            <a:ext cx="458672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200"/>
              <a:buFont typeface="Lexend"/>
              <a:buNone/>
              <a:defRPr sz="3200" b="1" i="0" u="none" strike="noStrike" cap="none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Types of Humic Products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69EF5D5-7904-E8BF-536E-04EC08633618}"/>
              </a:ext>
            </a:extLst>
          </p:cNvPr>
          <p:cNvSpPr txBox="1">
            <a:spLocks/>
          </p:cNvSpPr>
          <p:nvPr/>
        </p:nvSpPr>
        <p:spPr>
          <a:xfrm>
            <a:off x="1256109" y="1789823"/>
            <a:ext cx="4109883" cy="3970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b="1" dirty="0"/>
              <a:t>Raw Granular Products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b="1" dirty="0"/>
              <a:t>Manufactured Products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CA" b="1" dirty="0"/>
              <a:t>Semi-Soluble Granular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CA" b="1" dirty="0"/>
              <a:t>Water Soluble Powder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CA" b="1" dirty="0"/>
              <a:t>Liquids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F9B903-DBA8-BE38-57C5-998B56749362}"/>
              </a:ext>
            </a:extLst>
          </p:cNvPr>
          <p:cNvSpPr txBox="1"/>
          <p:nvPr/>
        </p:nvSpPr>
        <p:spPr>
          <a:xfrm>
            <a:off x="1330036" y="3979867"/>
            <a:ext cx="37130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b="1" dirty="0">
                <a:latin typeface="Aptos" panose="020B0004020202020204" pitchFamily="34" charset="0"/>
                <a:cs typeface="Arial" panose="020B0604020202020204" pitchFamily="34" charset="0"/>
              </a:rPr>
              <a:t>What is the right product???</a:t>
            </a:r>
          </a:p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31215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9F0F00046D4A459D72ACE897BA75C5" ma:contentTypeVersion="14" ma:contentTypeDescription="Create a new document." ma:contentTypeScope="" ma:versionID="86fbcdbc422e62fc8c7fd6ad3c762249">
  <xsd:schema xmlns:xsd="http://www.w3.org/2001/XMLSchema" xmlns:xs="http://www.w3.org/2001/XMLSchema" xmlns:p="http://schemas.microsoft.com/office/2006/metadata/properties" xmlns:ns2="d5085c37-4c10-4934-b040-d5b1d0e28e58" xmlns:ns3="d852b903-0884-4a6a-93eb-d62228bfd21f" targetNamespace="http://schemas.microsoft.com/office/2006/metadata/properties" ma:root="true" ma:fieldsID="442e566680bc6046106951566deb6f3c" ns2:_="" ns3:_="">
    <xsd:import namespace="d5085c37-4c10-4934-b040-d5b1d0e28e58"/>
    <xsd:import namespace="d852b903-0884-4a6a-93eb-d62228bfd2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085c37-4c10-4934-b040-d5b1d0e28e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cf3b4c1-5024-469e-bc77-f622ca3c79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52b903-0884-4a6a-93eb-d62228bfd21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c7fa7dd8-a108-435b-ba59-b580304c4f08}" ma:internalName="TaxCatchAll" ma:showField="CatchAllData" ma:web="d852b903-0884-4a6a-93eb-d62228bfd2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852b903-0884-4a6a-93eb-d62228bfd21f" xsi:nil="true"/>
    <lcf76f155ced4ddcb4097134ff3c332f xmlns="d5085c37-4c10-4934-b040-d5b1d0e28e5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B77B062-2A2F-4294-B014-05483C24254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6724D5-3D2D-4633-9382-47E9FA100E2E}"/>
</file>

<file path=customXml/itemProps3.xml><?xml version="1.0" encoding="utf-8"?>
<ds:datastoreItem xmlns:ds="http://schemas.openxmlformats.org/officeDocument/2006/customXml" ds:itemID="{5D02E583-FBDF-4C1F-9E70-62222A7B86AA}">
  <ds:schemaRefs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862eb686-ee5a-4043-bb48-c5880e56d216"/>
    <ds:schemaRef ds:uri="ab11a545-4cac-4fa7-b196-14838a8802ab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1360</Words>
  <Application>Microsoft Office PowerPoint</Application>
  <PresentationFormat>Widescreen</PresentationFormat>
  <Paragraphs>223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Poppins</vt:lpstr>
      <vt:lpstr>Poppins Black</vt:lpstr>
      <vt:lpstr>Arial</vt:lpstr>
      <vt:lpstr>Aptos Display</vt:lpstr>
      <vt:lpstr>Calibri</vt:lpstr>
      <vt:lpstr>Segoe UI</vt:lpstr>
      <vt:lpstr>Lexend</vt:lpstr>
      <vt:lpstr>Avenir LT Std 65 Medium</vt:lpstr>
      <vt:lpstr>Aptos</vt:lpstr>
      <vt:lpstr>Office Theme</vt:lpstr>
      <vt:lpstr>Humic and Fulvic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Warren</dc:creator>
  <cp:lastModifiedBy>Kelly Otto</cp:lastModifiedBy>
  <cp:revision>9</cp:revision>
  <dcterms:created xsi:type="dcterms:W3CDTF">2025-03-10T15:36:08Z</dcterms:created>
  <dcterms:modified xsi:type="dcterms:W3CDTF">2025-03-27T19:46:11Z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0x010100A79F0F00046D4A459D72ACE897BA75C5</vt:lpwstr>
  </property>
  <property fmtid="{D5CDD505-2E9C-101B-9397-08002B2CF9AE}" pid="3" name="MediaServiceImageTags">
    <vt:lpwstr/>
  </property>
  <property fmtid="{D5CDD505-2E9C-101B-9397-08002B2CF9AE}" pid="4" name="Order">
    <vt:lpwstr>27900.0000000000</vt:lpwstr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lpwstr/>
  </property>
</Properties>
</file>