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8" r:id="rId5"/>
    <p:sldId id="264" r:id="rId6"/>
    <p:sldId id="259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20B329-310F-4623-81C1-6C3015372AC0}" v="28" dt="2025-03-27T19:57:04.0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Otto" userId="2bea93bf556f4790" providerId="LiveId" clId="{9220B329-310F-4623-81C1-6C3015372AC0}"/>
    <pc:docChg chg="undo custSel modSld">
      <pc:chgData name="Kelly Otto" userId="2bea93bf556f4790" providerId="LiveId" clId="{9220B329-310F-4623-81C1-6C3015372AC0}" dt="2025-03-27T19:57:04.055" v="103"/>
      <pc:docMkLst>
        <pc:docMk/>
      </pc:docMkLst>
      <pc:sldChg chg="addSp delSp modSp mod">
        <pc:chgData name="Kelly Otto" userId="2bea93bf556f4790" providerId="LiveId" clId="{9220B329-310F-4623-81C1-6C3015372AC0}" dt="2025-03-27T19:54:30.134" v="67"/>
        <pc:sldMkLst>
          <pc:docMk/>
          <pc:sldMk cId="718322124" sldId="259"/>
        </pc:sldMkLst>
        <pc:picChg chg="add mod">
          <ac:chgData name="Kelly Otto" userId="2bea93bf556f4790" providerId="LiveId" clId="{9220B329-310F-4623-81C1-6C3015372AC0}" dt="2025-03-27T19:54:30.134" v="67"/>
          <ac:picMkLst>
            <pc:docMk/>
            <pc:sldMk cId="718322124" sldId="259"/>
            <ac:picMk id="2" creationId="{D487EA19-6663-FE96-FE85-68CFF02507F4}"/>
          </ac:picMkLst>
        </pc:picChg>
        <pc:picChg chg="mod">
          <ac:chgData name="Kelly Otto" userId="2bea93bf556f4790" providerId="LiveId" clId="{9220B329-310F-4623-81C1-6C3015372AC0}" dt="2025-03-27T19:48:06.128" v="0" actId="14100"/>
          <ac:picMkLst>
            <pc:docMk/>
            <pc:sldMk cId="718322124" sldId="259"/>
            <ac:picMk id="5" creationId="{E9AFDA97-FBCC-A8FD-E16F-A107CBE24120}"/>
          </ac:picMkLst>
        </pc:picChg>
        <pc:picChg chg="del mod">
          <ac:chgData name="Kelly Otto" userId="2bea93bf556f4790" providerId="LiveId" clId="{9220B329-310F-4623-81C1-6C3015372AC0}" dt="2025-03-27T19:54:27.217" v="65" actId="478"/>
          <ac:picMkLst>
            <pc:docMk/>
            <pc:sldMk cId="718322124" sldId="259"/>
            <ac:picMk id="7" creationId="{9E859A64-404C-D988-EF4D-BE14A2DFF6E3}"/>
          </ac:picMkLst>
        </pc:picChg>
        <pc:picChg chg="mod">
          <ac:chgData name="Kelly Otto" userId="2bea93bf556f4790" providerId="LiveId" clId="{9220B329-310F-4623-81C1-6C3015372AC0}" dt="2025-03-27T19:49:37.657" v="15" actId="14100"/>
          <ac:picMkLst>
            <pc:docMk/>
            <pc:sldMk cId="718322124" sldId="259"/>
            <ac:picMk id="9" creationId="{4CF9A166-1B88-953F-27BD-6AF116EFD617}"/>
          </ac:picMkLst>
        </pc:picChg>
        <pc:picChg chg="del">
          <ac:chgData name="Kelly Otto" userId="2bea93bf556f4790" providerId="LiveId" clId="{9220B329-310F-4623-81C1-6C3015372AC0}" dt="2025-03-27T19:54:28.354" v="66" actId="478"/>
          <ac:picMkLst>
            <pc:docMk/>
            <pc:sldMk cId="718322124" sldId="259"/>
            <ac:picMk id="13" creationId="{F79CF2CC-CC00-DE5F-BD0D-DCC09388E4C9}"/>
          </ac:picMkLst>
        </pc:picChg>
      </pc:sldChg>
      <pc:sldChg chg="addSp delSp modSp mod">
        <pc:chgData name="Kelly Otto" userId="2bea93bf556f4790" providerId="LiveId" clId="{9220B329-310F-4623-81C1-6C3015372AC0}" dt="2025-03-27T19:50:23.416" v="18"/>
        <pc:sldMkLst>
          <pc:docMk/>
          <pc:sldMk cId="1705719068" sldId="263"/>
        </pc:sldMkLst>
        <pc:picChg chg="add mod">
          <ac:chgData name="Kelly Otto" userId="2bea93bf556f4790" providerId="LiveId" clId="{9220B329-310F-4623-81C1-6C3015372AC0}" dt="2025-03-27T19:50:23.416" v="18"/>
          <ac:picMkLst>
            <pc:docMk/>
            <pc:sldMk cId="1705719068" sldId="263"/>
            <ac:picMk id="3" creationId="{309EC5A7-6B35-080B-8F60-032E804CCA9C}"/>
          </ac:picMkLst>
        </pc:picChg>
        <pc:picChg chg="add mod">
          <ac:chgData name="Kelly Otto" userId="2bea93bf556f4790" providerId="LiveId" clId="{9220B329-310F-4623-81C1-6C3015372AC0}" dt="2025-03-27T19:50:23.416" v="18"/>
          <ac:picMkLst>
            <pc:docMk/>
            <pc:sldMk cId="1705719068" sldId="263"/>
            <ac:picMk id="4" creationId="{0E8D8C77-19C7-A0A5-592A-92D0D90EC56D}"/>
          </ac:picMkLst>
        </pc:picChg>
        <pc:picChg chg="del mod">
          <ac:chgData name="Kelly Otto" userId="2bea93bf556f4790" providerId="LiveId" clId="{9220B329-310F-4623-81C1-6C3015372AC0}" dt="2025-03-27T19:49:51.517" v="17" actId="478"/>
          <ac:picMkLst>
            <pc:docMk/>
            <pc:sldMk cId="1705719068" sldId="263"/>
            <ac:picMk id="5" creationId="{634F52C0-8EDF-88AB-510C-05A9EA7322D0}"/>
          </ac:picMkLst>
        </pc:picChg>
        <pc:picChg chg="mod">
          <ac:chgData name="Kelly Otto" userId="2bea93bf556f4790" providerId="LiveId" clId="{9220B329-310F-4623-81C1-6C3015372AC0}" dt="2025-03-27T19:48:53.620" v="9" actId="14100"/>
          <ac:picMkLst>
            <pc:docMk/>
            <pc:sldMk cId="1705719068" sldId="263"/>
            <ac:picMk id="7" creationId="{8794E463-578D-4A8D-2078-4A444E4039C2}"/>
          </ac:picMkLst>
        </pc:picChg>
        <pc:picChg chg="del">
          <ac:chgData name="Kelly Otto" userId="2bea93bf556f4790" providerId="LiveId" clId="{9220B329-310F-4623-81C1-6C3015372AC0}" dt="2025-03-27T19:49:49.956" v="16" actId="478"/>
          <ac:picMkLst>
            <pc:docMk/>
            <pc:sldMk cId="1705719068" sldId="263"/>
            <ac:picMk id="9" creationId="{216A2517-95D7-33EB-3D28-7356C2D44C7F}"/>
          </ac:picMkLst>
        </pc:picChg>
      </pc:sldChg>
      <pc:sldChg chg="addSp delSp modSp mod">
        <pc:chgData name="Kelly Otto" userId="2bea93bf556f4790" providerId="LiveId" clId="{9220B329-310F-4623-81C1-6C3015372AC0}" dt="2025-03-27T19:54:19.610" v="64"/>
        <pc:sldMkLst>
          <pc:docMk/>
          <pc:sldMk cId="1895159270" sldId="264"/>
        </pc:sldMkLst>
        <pc:picChg chg="add mod">
          <ac:chgData name="Kelly Otto" userId="2bea93bf556f4790" providerId="LiveId" clId="{9220B329-310F-4623-81C1-6C3015372AC0}" dt="2025-03-27T19:54:19.610" v="64"/>
          <ac:picMkLst>
            <pc:docMk/>
            <pc:sldMk cId="1895159270" sldId="264"/>
            <ac:picMk id="6" creationId="{8AE1ED90-9A67-8916-CB22-B61CBEA85D2F}"/>
          </ac:picMkLst>
        </pc:picChg>
        <pc:picChg chg="del">
          <ac:chgData name="Kelly Otto" userId="2bea93bf556f4790" providerId="LiveId" clId="{9220B329-310F-4623-81C1-6C3015372AC0}" dt="2025-03-27T19:54:12.898" v="62" actId="478"/>
          <ac:picMkLst>
            <pc:docMk/>
            <pc:sldMk cId="1895159270" sldId="264"/>
            <ac:picMk id="7" creationId="{F8F86AB3-3D2B-AD09-5DC0-E1C5D5AFD131}"/>
          </ac:picMkLst>
        </pc:picChg>
        <pc:picChg chg="del">
          <ac:chgData name="Kelly Otto" userId="2bea93bf556f4790" providerId="LiveId" clId="{9220B329-310F-4623-81C1-6C3015372AC0}" dt="2025-03-27T19:54:17.748" v="63" actId="478"/>
          <ac:picMkLst>
            <pc:docMk/>
            <pc:sldMk cId="1895159270" sldId="264"/>
            <ac:picMk id="13" creationId="{FB255A36-9C87-5C6F-4F3C-20675FED8E54}"/>
          </ac:picMkLst>
        </pc:picChg>
      </pc:sldChg>
      <pc:sldChg chg="addSp delSp modSp mod">
        <pc:chgData name="Kelly Otto" userId="2bea93bf556f4790" providerId="LiveId" clId="{9220B329-310F-4623-81C1-6C3015372AC0}" dt="2025-03-27T19:54:41.889" v="70"/>
        <pc:sldMkLst>
          <pc:docMk/>
          <pc:sldMk cId="4107932649" sldId="265"/>
        </pc:sldMkLst>
        <pc:picChg chg="add mod">
          <ac:chgData name="Kelly Otto" userId="2bea93bf556f4790" providerId="LiveId" clId="{9220B329-310F-4623-81C1-6C3015372AC0}" dt="2025-03-27T19:50:35.840" v="21"/>
          <ac:picMkLst>
            <pc:docMk/>
            <pc:sldMk cId="4107932649" sldId="265"/>
            <ac:picMk id="2" creationId="{3A31D990-DD66-D50B-7ECB-9FCF4E839588}"/>
          </ac:picMkLst>
        </pc:picChg>
        <pc:picChg chg="del">
          <ac:chgData name="Kelly Otto" userId="2bea93bf556f4790" providerId="LiveId" clId="{9220B329-310F-4623-81C1-6C3015372AC0}" dt="2025-03-27T19:50:33.515" v="20" actId="478"/>
          <ac:picMkLst>
            <pc:docMk/>
            <pc:sldMk cId="4107932649" sldId="265"/>
            <ac:picMk id="5" creationId="{E32A5353-3F94-38A3-DFD9-1C54CA1FF378}"/>
          </ac:picMkLst>
        </pc:picChg>
        <pc:picChg chg="add mod">
          <ac:chgData name="Kelly Otto" userId="2bea93bf556f4790" providerId="LiveId" clId="{9220B329-310F-4623-81C1-6C3015372AC0}" dt="2025-03-27T19:50:35.840" v="21"/>
          <ac:picMkLst>
            <pc:docMk/>
            <pc:sldMk cId="4107932649" sldId="265"/>
            <ac:picMk id="6" creationId="{B3F41D29-CE07-98FF-37B5-DACB7CB0C306}"/>
          </ac:picMkLst>
        </pc:picChg>
        <pc:picChg chg="del">
          <ac:chgData name="Kelly Otto" userId="2bea93bf556f4790" providerId="LiveId" clId="{9220B329-310F-4623-81C1-6C3015372AC0}" dt="2025-03-27T19:54:37.317" v="68" actId="478"/>
          <ac:picMkLst>
            <pc:docMk/>
            <pc:sldMk cId="4107932649" sldId="265"/>
            <ac:picMk id="7" creationId="{C71F187D-AA25-F9BC-D361-953BF6931320}"/>
          </ac:picMkLst>
        </pc:picChg>
        <pc:picChg chg="add mod">
          <ac:chgData name="Kelly Otto" userId="2bea93bf556f4790" providerId="LiveId" clId="{9220B329-310F-4623-81C1-6C3015372AC0}" dt="2025-03-27T19:54:41.889" v="70"/>
          <ac:picMkLst>
            <pc:docMk/>
            <pc:sldMk cId="4107932649" sldId="265"/>
            <ac:picMk id="8" creationId="{B8F45AD5-AE60-800E-BF12-0439E0F7AA82}"/>
          </ac:picMkLst>
        </pc:picChg>
        <pc:picChg chg="del">
          <ac:chgData name="Kelly Otto" userId="2bea93bf556f4790" providerId="LiveId" clId="{9220B329-310F-4623-81C1-6C3015372AC0}" dt="2025-03-27T19:50:31.199" v="19" actId="478"/>
          <ac:picMkLst>
            <pc:docMk/>
            <pc:sldMk cId="4107932649" sldId="265"/>
            <ac:picMk id="9" creationId="{51CE5F80-005B-4DE7-A61D-88426C37D7FD}"/>
          </ac:picMkLst>
        </pc:picChg>
        <pc:picChg chg="del">
          <ac:chgData name="Kelly Otto" userId="2bea93bf556f4790" providerId="LiveId" clId="{9220B329-310F-4623-81C1-6C3015372AC0}" dt="2025-03-27T19:54:40.352" v="69" actId="478"/>
          <ac:picMkLst>
            <pc:docMk/>
            <pc:sldMk cId="4107932649" sldId="265"/>
            <ac:picMk id="13" creationId="{DA773829-0C4F-AB49-02AD-40EDA6B2F281}"/>
          </ac:picMkLst>
        </pc:picChg>
      </pc:sldChg>
      <pc:sldChg chg="addSp delSp modSp mod">
        <pc:chgData name="Kelly Otto" userId="2bea93bf556f4790" providerId="LiveId" clId="{9220B329-310F-4623-81C1-6C3015372AC0}" dt="2025-03-27T19:54:48.896" v="73"/>
        <pc:sldMkLst>
          <pc:docMk/>
          <pc:sldMk cId="942614042" sldId="266"/>
        </pc:sldMkLst>
        <pc:picChg chg="add mod">
          <ac:chgData name="Kelly Otto" userId="2bea93bf556f4790" providerId="LiveId" clId="{9220B329-310F-4623-81C1-6C3015372AC0}" dt="2025-03-27T19:50:49.530" v="24"/>
          <ac:picMkLst>
            <pc:docMk/>
            <pc:sldMk cId="942614042" sldId="266"/>
            <ac:picMk id="3" creationId="{B1473075-B734-9CF2-1CE1-A8CAA6DEA99B}"/>
          </ac:picMkLst>
        </pc:picChg>
        <pc:picChg chg="add mod">
          <ac:chgData name="Kelly Otto" userId="2bea93bf556f4790" providerId="LiveId" clId="{9220B329-310F-4623-81C1-6C3015372AC0}" dt="2025-03-27T19:50:49.530" v="24"/>
          <ac:picMkLst>
            <pc:docMk/>
            <pc:sldMk cId="942614042" sldId="266"/>
            <ac:picMk id="4" creationId="{64CF72F5-3B4D-E50F-E005-627BADC54674}"/>
          </ac:picMkLst>
        </pc:picChg>
        <pc:picChg chg="del">
          <ac:chgData name="Kelly Otto" userId="2bea93bf556f4790" providerId="LiveId" clId="{9220B329-310F-4623-81C1-6C3015372AC0}" dt="2025-03-27T19:50:47.756" v="23" actId="478"/>
          <ac:picMkLst>
            <pc:docMk/>
            <pc:sldMk cId="942614042" sldId="266"/>
            <ac:picMk id="5" creationId="{92C68C39-EACD-DADD-1B27-1B5DED3856DA}"/>
          </ac:picMkLst>
        </pc:picChg>
        <pc:picChg chg="add mod">
          <ac:chgData name="Kelly Otto" userId="2bea93bf556f4790" providerId="LiveId" clId="{9220B329-310F-4623-81C1-6C3015372AC0}" dt="2025-03-27T19:54:48.896" v="73"/>
          <ac:picMkLst>
            <pc:docMk/>
            <pc:sldMk cId="942614042" sldId="266"/>
            <ac:picMk id="6" creationId="{2E0A088F-FB1D-EA81-AF6E-D321088908EC}"/>
          </ac:picMkLst>
        </pc:picChg>
        <pc:picChg chg="del">
          <ac:chgData name="Kelly Otto" userId="2bea93bf556f4790" providerId="LiveId" clId="{9220B329-310F-4623-81C1-6C3015372AC0}" dt="2025-03-27T19:54:45.720" v="71" actId="478"/>
          <ac:picMkLst>
            <pc:docMk/>
            <pc:sldMk cId="942614042" sldId="266"/>
            <ac:picMk id="7" creationId="{4282D88A-A23D-69DA-677A-F78AA40D6E5E}"/>
          </ac:picMkLst>
        </pc:picChg>
        <pc:picChg chg="del">
          <ac:chgData name="Kelly Otto" userId="2bea93bf556f4790" providerId="LiveId" clId="{9220B329-310F-4623-81C1-6C3015372AC0}" dt="2025-03-27T19:50:46.393" v="22" actId="478"/>
          <ac:picMkLst>
            <pc:docMk/>
            <pc:sldMk cId="942614042" sldId="266"/>
            <ac:picMk id="9" creationId="{09EDAC9E-AD8E-4F7A-93D3-B993408DA3AF}"/>
          </ac:picMkLst>
        </pc:picChg>
        <pc:picChg chg="del">
          <ac:chgData name="Kelly Otto" userId="2bea93bf556f4790" providerId="LiveId" clId="{9220B329-310F-4623-81C1-6C3015372AC0}" dt="2025-03-27T19:54:47.090" v="72" actId="478"/>
          <ac:picMkLst>
            <pc:docMk/>
            <pc:sldMk cId="942614042" sldId="266"/>
            <ac:picMk id="13" creationId="{D400528E-B12D-B62D-2BE6-A89F537BA0BD}"/>
          </ac:picMkLst>
        </pc:picChg>
      </pc:sldChg>
      <pc:sldChg chg="addSp delSp modSp mod">
        <pc:chgData name="Kelly Otto" userId="2bea93bf556f4790" providerId="LiveId" clId="{9220B329-310F-4623-81C1-6C3015372AC0}" dt="2025-03-27T19:54:59.481" v="76"/>
        <pc:sldMkLst>
          <pc:docMk/>
          <pc:sldMk cId="2845340249" sldId="267"/>
        </pc:sldMkLst>
        <pc:picChg chg="add mod">
          <ac:chgData name="Kelly Otto" userId="2bea93bf556f4790" providerId="LiveId" clId="{9220B329-310F-4623-81C1-6C3015372AC0}" dt="2025-03-27T19:51:04.415" v="27"/>
          <ac:picMkLst>
            <pc:docMk/>
            <pc:sldMk cId="2845340249" sldId="267"/>
            <ac:picMk id="2" creationId="{356458EE-A80F-AB5E-038F-C8525930B5D8}"/>
          </ac:picMkLst>
        </pc:picChg>
        <pc:picChg chg="add mod">
          <ac:chgData name="Kelly Otto" userId="2bea93bf556f4790" providerId="LiveId" clId="{9220B329-310F-4623-81C1-6C3015372AC0}" dt="2025-03-27T19:51:04.415" v="27"/>
          <ac:picMkLst>
            <pc:docMk/>
            <pc:sldMk cId="2845340249" sldId="267"/>
            <ac:picMk id="4" creationId="{6B78EC9E-B45F-7B87-4367-B02BE6023EE0}"/>
          </ac:picMkLst>
        </pc:picChg>
        <pc:picChg chg="del">
          <ac:chgData name="Kelly Otto" userId="2bea93bf556f4790" providerId="LiveId" clId="{9220B329-310F-4623-81C1-6C3015372AC0}" dt="2025-03-27T19:51:02.782" v="26" actId="478"/>
          <ac:picMkLst>
            <pc:docMk/>
            <pc:sldMk cId="2845340249" sldId="267"/>
            <ac:picMk id="5" creationId="{14004CB2-EF5C-7E2F-1A28-890EE0C655DB}"/>
          </ac:picMkLst>
        </pc:picChg>
        <pc:picChg chg="add mod">
          <ac:chgData name="Kelly Otto" userId="2bea93bf556f4790" providerId="LiveId" clId="{9220B329-310F-4623-81C1-6C3015372AC0}" dt="2025-03-27T19:54:59.481" v="76"/>
          <ac:picMkLst>
            <pc:docMk/>
            <pc:sldMk cId="2845340249" sldId="267"/>
            <ac:picMk id="6" creationId="{B1EE19CA-9D6D-6C80-8802-286277A24B08}"/>
          </ac:picMkLst>
        </pc:picChg>
        <pc:picChg chg="del">
          <ac:chgData name="Kelly Otto" userId="2bea93bf556f4790" providerId="LiveId" clId="{9220B329-310F-4623-81C1-6C3015372AC0}" dt="2025-03-27T19:54:56.438" v="74" actId="478"/>
          <ac:picMkLst>
            <pc:docMk/>
            <pc:sldMk cId="2845340249" sldId="267"/>
            <ac:picMk id="7" creationId="{1422BF8A-1DF3-F67E-D05C-AAFB2E0825B5}"/>
          </ac:picMkLst>
        </pc:picChg>
        <pc:picChg chg="del">
          <ac:chgData name="Kelly Otto" userId="2bea93bf556f4790" providerId="LiveId" clId="{9220B329-310F-4623-81C1-6C3015372AC0}" dt="2025-03-27T19:51:01.951" v="25" actId="478"/>
          <ac:picMkLst>
            <pc:docMk/>
            <pc:sldMk cId="2845340249" sldId="267"/>
            <ac:picMk id="9" creationId="{C9F33331-5BB5-F270-CE54-47E5D6BE59D0}"/>
          </ac:picMkLst>
        </pc:picChg>
        <pc:picChg chg="del">
          <ac:chgData name="Kelly Otto" userId="2bea93bf556f4790" providerId="LiveId" clId="{9220B329-310F-4623-81C1-6C3015372AC0}" dt="2025-03-27T19:54:57.713" v="75" actId="478"/>
          <ac:picMkLst>
            <pc:docMk/>
            <pc:sldMk cId="2845340249" sldId="267"/>
            <ac:picMk id="13" creationId="{D1F15988-9A47-884D-BCDF-87E5553812AF}"/>
          </ac:picMkLst>
        </pc:picChg>
      </pc:sldChg>
      <pc:sldChg chg="addSp delSp modSp mod">
        <pc:chgData name="Kelly Otto" userId="2bea93bf556f4790" providerId="LiveId" clId="{9220B329-310F-4623-81C1-6C3015372AC0}" dt="2025-03-27T19:55:09.134" v="79"/>
        <pc:sldMkLst>
          <pc:docMk/>
          <pc:sldMk cId="3479909561" sldId="268"/>
        </pc:sldMkLst>
        <pc:picChg chg="add mod">
          <ac:chgData name="Kelly Otto" userId="2bea93bf556f4790" providerId="LiveId" clId="{9220B329-310F-4623-81C1-6C3015372AC0}" dt="2025-03-27T19:51:11.202" v="30"/>
          <ac:picMkLst>
            <pc:docMk/>
            <pc:sldMk cId="3479909561" sldId="268"/>
            <ac:picMk id="2" creationId="{F746DFCA-969B-1FC2-03C2-6A830C82AF9C}"/>
          </ac:picMkLst>
        </pc:picChg>
        <pc:picChg chg="add mod">
          <ac:chgData name="Kelly Otto" userId="2bea93bf556f4790" providerId="LiveId" clId="{9220B329-310F-4623-81C1-6C3015372AC0}" dt="2025-03-27T19:51:13.989" v="32" actId="962"/>
          <ac:picMkLst>
            <pc:docMk/>
            <pc:sldMk cId="3479909561" sldId="268"/>
            <ac:picMk id="3" creationId="{7F3C97E6-3EF4-3396-84F4-1A47B15BAC55}"/>
          </ac:picMkLst>
        </pc:picChg>
        <pc:picChg chg="del">
          <ac:chgData name="Kelly Otto" userId="2bea93bf556f4790" providerId="LiveId" clId="{9220B329-310F-4623-81C1-6C3015372AC0}" dt="2025-03-27T19:51:09.218" v="29" actId="478"/>
          <ac:picMkLst>
            <pc:docMk/>
            <pc:sldMk cId="3479909561" sldId="268"/>
            <ac:picMk id="5" creationId="{F5D51B29-B107-08CA-8A59-301A94526236}"/>
          </ac:picMkLst>
        </pc:picChg>
        <pc:picChg chg="del">
          <ac:chgData name="Kelly Otto" userId="2bea93bf556f4790" providerId="LiveId" clId="{9220B329-310F-4623-81C1-6C3015372AC0}" dt="2025-03-27T19:55:06.220" v="77" actId="478"/>
          <ac:picMkLst>
            <pc:docMk/>
            <pc:sldMk cId="3479909561" sldId="268"/>
            <ac:picMk id="7" creationId="{EF054A54-5679-6E82-4901-41D4A08D4566}"/>
          </ac:picMkLst>
        </pc:picChg>
        <pc:picChg chg="add mod">
          <ac:chgData name="Kelly Otto" userId="2bea93bf556f4790" providerId="LiveId" clId="{9220B329-310F-4623-81C1-6C3015372AC0}" dt="2025-03-27T19:55:09.134" v="79"/>
          <ac:picMkLst>
            <pc:docMk/>
            <pc:sldMk cId="3479909561" sldId="268"/>
            <ac:picMk id="8" creationId="{EC4876DE-B191-E958-FFB7-E2F7E8113074}"/>
          </ac:picMkLst>
        </pc:picChg>
        <pc:picChg chg="del">
          <ac:chgData name="Kelly Otto" userId="2bea93bf556f4790" providerId="LiveId" clId="{9220B329-310F-4623-81C1-6C3015372AC0}" dt="2025-03-27T19:51:08.335" v="28" actId="478"/>
          <ac:picMkLst>
            <pc:docMk/>
            <pc:sldMk cId="3479909561" sldId="268"/>
            <ac:picMk id="9" creationId="{767AE535-73A5-8775-6EDD-B178D816B578}"/>
          </ac:picMkLst>
        </pc:picChg>
        <pc:picChg chg="del">
          <ac:chgData name="Kelly Otto" userId="2bea93bf556f4790" providerId="LiveId" clId="{9220B329-310F-4623-81C1-6C3015372AC0}" dt="2025-03-27T19:55:07.661" v="78" actId="478"/>
          <ac:picMkLst>
            <pc:docMk/>
            <pc:sldMk cId="3479909561" sldId="268"/>
            <ac:picMk id="13" creationId="{BCD732FC-DFF3-1A8D-0577-72A3CBD5D953}"/>
          </ac:picMkLst>
        </pc:picChg>
      </pc:sldChg>
      <pc:sldChg chg="addSp delSp modSp mod">
        <pc:chgData name="Kelly Otto" userId="2bea93bf556f4790" providerId="LiveId" clId="{9220B329-310F-4623-81C1-6C3015372AC0}" dt="2025-03-27T19:55:18.075" v="82"/>
        <pc:sldMkLst>
          <pc:docMk/>
          <pc:sldMk cId="3547235568" sldId="269"/>
        </pc:sldMkLst>
        <pc:picChg chg="add mod">
          <ac:chgData name="Kelly Otto" userId="2bea93bf556f4790" providerId="LiveId" clId="{9220B329-310F-4623-81C1-6C3015372AC0}" dt="2025-03-27T19:51:23.263" v="35"/>
          <ac:picMkLst>
            <pc:docMk/>
            <pc:sldMk cId="3547235568" sldId="269"/>
            <ac:picMk id="4" creationId="{ECB30DD4-C8D6-ABA4-5F1D-9F92C4E85E03}"/>
          </ac:picMkLst>
        </pc:picChg>
        <pc:picChg chg="del">
          <ac:chgData name="Kelly Otto" userId="2bea93bf556f4790" providerId="LiveId" clId="{9220B329-310F-4623-81C1-6C3015372AC0}" dt="2025-03-27T19:51:21.447" v="34" actId="478"/>
          <ac:picMkLst>
            <pc:docMk/>
            <pc:sldMk cId="3547235568" sldId="269"/>
            <ac:picMk id="5" creationId="{4E929FEC-179D-32C0-5F96-DC98EE2EC079}"/>
          </ac:picMkLst>
        </pc:picChg>
        <pc:picChg chg="add mod">
          <ac:chgData name="Kelly Otto" userId="2bea93bf556f4790" providerId="LiveId" clId="{9220B329-310F-4623-81C1-6C3015372AC0}" dt="2025-03-27T19:51:23.263" v="35"/>
          <ac:picMkLst>
            <pc:docMk/>
            <pc:sldMk cId="3547235568" sldId="269"/>
            <ac:picMk id="6" creationId="{D81A2C03-5DFC-70D6-B4BA-22A787731DD8}"/>
          </ac:picMkLst>
        </pc:picChg>
        <pc:picChg chg="del">
          <ac:chgData name="Kelly Otto" userId="2bea93bf556f4790" providerId="LiveId" clId="{9220B329-310F-4623-81C1-6C3015372AC0}" dt="2025-03-27T19:55:14.821" v="80" actId="478"/>
          <ac:picMkLst>
            <pc:docMk/>
            <pc:sldMk cId="3547235568" sldId="269"/>
            <ac:picMk id="7" creationId="{7BFFB5AC-9550-BA3A-FCF6-260D983791D6}"/>
          </ac:picMkLst>
        </pc:picChg>
        <pc:picChg chg="add mod">
          <ac:chgData name="Kelly Otto" userId="2bea93bf556f4790" providerId="LiveId" clId="{9220B329-310F-4623-81C1-6C3015372AC0}" dt="2025-03-27T19:55:18.075" v="82"/>
          <ac:picMkLst>
            <pc:docMk/>
            <pc:sldMk cId="3547235568" sldId="269"/>
            <ac:picMk id="8" creationId="{C9401E46-3232-901B-A2FF-563D2075EC46}"/>
          </ac:picMkLst>
        </pc:picChg>
        <pc:picChg chg="del">
          <ac:chgData name="Kelly Otto" userId="2bea93bf556f4790" providerId="LiveId" clId="{9220B329-310F-4623-81C1-6C3015372AC0}" dt="2025-03-27T19:51:20.452" v="33" actId="478"/>
          <ac:picMkLst>
            <pc:docMk/>
            <pc:sldMk cId="3547235568" sldId="269"/>
            <ac:picMk id="9" creationId="{137F10E1-C1A8-5D1B-4A16-6E550FEA9FB6}"/>
          </ac:picMkLst>
        </pc:picChg>
        <pc:picChg chg="del">
          <ac:chgData name="Kelly Otto" userId="2bea93bf556f4790" providerId="LiveId" clId="{9220B329-310F-4623-81C1-6C3015372AC0}" dt="2025-03-27T19:55:16.080" v="81" actId="478"/>
          <ac:picMkLst>
            <pc:docMk/>
            <pc:sldMk cId="3547235568" sldId="269"/>
            <ac:picMk id="13" creationId="{61D57B90-1EFD-E41B-893B-8C584502A0F3}"/>
          </ac:picMkLst>
        </pc:picChg>
      </pc:sldChg>
      <pc:sldChg chg="addSp delSp modSp mod">
        <pc:chgData name="Kelly Otto" userId="2bea93bf556f4790" providerId="LiveId" clId="{9220B329-310F-4623-81C1-6C3015372AC0}" dt="2025-03-27T19:55:48.584" v="85"/>
        <pc:sldMkLst>
          <pc:docMk/>
          <pc:sldMk cId="1625334544" sldId="270"/>
        </pc:sldMkLst>
        <pc:picChg chg="add mod">
          <ac:chgData name="Kelly Otto" userId="2bea93bf556f4790" providerId="LiveId" clId="{9220B329-310F-4623-81C1-6C3015372AC0}" dt="2025-03-27T19:51:39.751" v="38"/>
          <ac:picMkLst>
            <pc:docMk/>
            <pc:sldMk cId="1625334544" sldId="270"/>
            <ac:picMk id="2" creationId="{E9C1F4EE-ADD4-56E4-8AA3-59E531235124}"/>
          </ac:picMkLst>
        </pc:picChg>
        <pc:picChg chg="del">
          <ac:chgData name="Kelly Otto" userId="2bea93bf556f4790" providerId="LiveId" clId="{9220B329-310F-4623-81C1-6C3015372AC0}" dt="2025-03-27T19:51:38.194" v="37" actId="478"/>
          <ac:picMkLst>
            <pc:docMk/>
            <pc:sldMk cId="1625334544" sldId="270"/>
            <ac:picMk id="5" creationId="{035A30B0-716B-3D04-37FC-1B36FDE7CEC1}"/>
          </ac:picMkLst>
        </pc:picChg>
        <pc:picChg chg="del">
          <ac:chgData name="Kelly Otto" userId="2bea93bf556f4790" providerId="LiveId" clId="{9220B329-310F-4623-81C1-6C3015372AC0}" dt="2025-03-27T19:55:42.519" v="83" actId="478"/>
          <ac:picMkLst>
            <pc:docMk/>
            <pc:sldMk cId="1625334544" sldId="270"/>
            <ac:picMk id="7" creationId="{E3B5BC8A-8759-25CE-5E4D-BF701610D1EC}"/>
          </ac:picMkLst>
        </pc:picChg>
        <pc:picChg chg="del">
          <ac:chgData name="Kelly Otto" userId="2bea93bf556f4790" providerId="LiveId" clId="{9220B329-310F-4623-81C1-6C3015372AC0}" dt="2025-03-27T19:51:35.733" v="36" actId="478"/>
          <ac:picMkLst>
            <pc:docMk/>
            <pc:sldMk cId="1625334544" sldId="270"/>
            <ac:picMk id="9" creationId="{A9273394-454E-DC8E-4CE8-CDC49584A47E}"/>
          </ac:picMkLst>
        </pc:picChg>
        <pc:picChg chg="add mod">
          <ac:chgData name="Kelly Otto" userId="2bea93bf556f4790" providerId="LiveId" clId="{9220B329-310F-4623-81C1-6C3015372AC0}" dt="2025-03-27T19:51:39.751" v="38"/>
          <ac:picMkLst>
            <pc:docMk/>
            <pc:sldMk cId="1625334544" sldId="270"/>
            <ac:picMk id="10" creationId="{6AF4D5F8-B0E6-8FD8-32A7-99FC0E96FECC}"/>
          </ac:picMkLst>
        </pc:picChg>
        <pc:picChg chg="add mod">
          <ac:chgData name="Kelly Otto" userId="2bea93bf556f4790" providerId="LiveId" clId="{9220B329-310F-4623-81C1-6C3015372AC0}" dt="2025-03-27T19:55:48.584" v="85"/>
          <ac:picMkLst>
            <pc:docMk/>
            <pc:sldMk cId="1625334544" sldId="270"/>
            <ac:picMk id="12" creationId="{9812AC39-EB8F-1977-F865-7BDB09E4ED9C}"/>
          </ac:picMkLst>
        </pc:picChg>
        <pc:picChg chg="del">
          <ac:chgData name="Kelly Otto" userId="2bea93bf556f4790" providerId="LiveId" clId="{9220B329-310F-4623-81C1-6C3015372AC0}" dt="2025-03-27T19:55:45.254" v="84" actId="478"/>
          <ac:picMkLst>
            <pc:docMk/>
            <pc:sldMk cId="1625334544" sldId="270"/>
            <ac:picMk id="13" creationId="{FCF52E9A-681C-E52A-06F2-A78C3492ECB6}"/>
          </ac:picMkLst>
        </pc:picChg>
      </pc:sldChg>
      <pc:sldChg chg="addSp delSp modSp mod">
        <pc:chgData name="Kelly Otto" userId="2bea93bf556f4790" providerId="LiveId" clId="{9220B329-310F-4623-81C1-6C3015372AC0}" dt="2025-03-27T19:56:06.030" v="88"/>
        <pc:sldMkLst>
          <pc:docMk/>
          <pc:sldMk cId="688292493" sldId="271"/>
        </pc:sldMkLst>
        <pc:picChg chg="add mod">
          <ac:chgData name="Kelly Otto" userId="2bea93bf556f4790" providerId="LiveId" clId="{9220B329-310F-4623-81C1-6C3015372AC0}" dt="2025-03-27T19:51:46.062" v="41"/>
          <ac:picMkLst>
            <pc:docMk/>
            <pc:sldMk cId="688292493" sldId="271"/>
            <ac:picMk id="3" creationId="{3E743639-4286-F15A-C1AC-F8E2B58BCCCC}"/>
          </ac:picMkLst>
        </pc:picChg>
        <pc:picChg chg="del">
          <ac:chgData name="Kelly Otto" userId="2bea93bf556f4790" providerId="LiveId" clId="{9220B329-310F-4623-81C1-6C3015372AC0}" dt="2025-03-27T19:51:44.449" v="40" actId="478"/>
          <ac:picMkLst>
            <pc:docMk/>
            <pc:sldMk cId="688292493" sldId="271"/>
            <ac:picMk id="5" creationId="{B7FB1DF3-BD59-7CF9-4A33-3A9463284B13}"/>
          </ac:picMkLst>
        </pc:picChg>
        <pc:picChg chg="add mod">
          <ac:chgData name="Kelly Otto" userId="2bea93bf556f4790" providerId="LiveId" clId="{9220B329-310F-4623-81C1-6C3015372AC0}" dt="2025-03-27T19:51:46.062" v="41"/>
          <ac:picMkLst>
            <pc:docMk/>
            <pc:sldMk cId="688292493" sldId="271"/>
            <ac:picMk id="6" creationId="{0FC88ED0-7BED-39F5-089B-88755D5F2998}"/>
          </ac:picMkLst>
        </pc:picChg>
        <pc:picChg chg="del">
          <ac:chgData name="Kelly Otto" userId="2bea93bf556f4790" providerId="LiveId" clId="{9220B329-310F-4623-81C1-6C3015372AC0}" dt="2025-03-27T19:56:02.211" v="86" actId="478"/>
          <ac:picMkLst>
            <pc:docMk/>
            <pc:sldMk cId="688292493" sldId="271"/>
            <ac:picMk id="7" creationId="{9ACE7D31-538B-4103-F6E2-F634AAEDBE81}"/>
          </ac:picMkLst>
        </pc:picChg>
        <pc:picChg chg="del">
          <ac:chgData name="Kelly Otto" userId="2bea93bf556f4790" providerId="LiveId" clId="{9220B329-310F-4623-81C1-6C3015372AC0}" dt="2025-03-27T19:51:43.518" v="39" actId="478"/>
          <ac:picMkLst>
            <pc:docMk/>
            <pc:sldMk cId="688292493" sldId="271"/>
            <ac:picMk id="9" creationId="{6AAB2FA4-2C81-C5A2-741E-83377C57BE91}"/>
          </ac:picMkLst>
        </pc:picChg>
        <pc:picChg chg="add mod">
          <ac:chgData name="Kelly Otto" userId="2bea93bf556f4790" providerId="LiveId" clId="{9220B329-310F-4623-81C1-6C3015372AC0}" dt="2025-03-27T19:56:06.030" v="88"/>
          <ac:picMkLst>
            <pc:docMk/>
            <pc:sldMk cId="688292493" sldId="271"/>
            <ac:picMk id="10" creationId="{9ABCF0CF-ECB1-6116-8106-E954C7F9DC49}"/>
          </ac:picMkLst>
        </pc:picChg>
        <pc:picChg chg="del">
          <ac:chgData name="Kelly Otto" userId="2bea93bf556f4790" providerId="LiveId" clId="{9220B329-310F-4623-81C1-6C3015372AC0}" dt="2025-03-27T19:56:03.775" v="87" actId="478"/>
          <ac:picMkLst>
            <pc:docMk/>
            <pc:sldMk cId="688292493" sldId="271"/>
            <ac:picMk id="13" creationId="{9F420274-6C31-195B-1830-F9DA25DC4C94}"/>
          </ac:picMkLst>
        </pc:picChg>
      </pc:sldChg>
      <pc:sldChg chg="addSp delSp modSp mod">
        <pc:chgData name="Kelly Otto" userId="2bea93bf556f4790" providerId="LiveId" clId="{9220B329-310F-4623-81C1-6C3015372AC0}" dt="2025-03-27T19:56:16.461" v="91"/>
        <pc:sldMkLst>
          <pc:docMk/>
          <pc:sldMk cId="3552113991" sldId="273"/>
        </pc:sldMkLst>
        <pc:picChg chg="add mod">
          <ac:chgData name="Kelly Otto" userId="2bea93bf556f4790" providerId="LiveId" clId="{9220B329-310F-4623-81C1-6C3015372AC0}" dt="2025-03-27T19:51:54.604" v="44"/>
          <ac:picMkLst>
            <pc:docMk/>
            <pc:sldMk cId="3552113991" sldId="273"/>
            <ac:picMk id="2" creationId="{07E84376-DADC-3D62-0249-55DFFB73F29F}"/>
          </ac:picMkLst>
        </pc:picChg>
        <pc:picChg chg="del">
          <ac:chgData name="Kelly Otto" userId="2bea93bf556f4790" providerId="LiveId" clId="{9220B329-310F-4623-81C1-6C3015372AC0}" dt="2025-03-27T19:51:53.051" v="43" actId="478"/>
          <ac:picMkLst>
            <pc:docMk/>
            <pc:sldMk cId="3552113991" sldId="273"/>
            <ac:picMk id="5" creationId="{2326269F-7CB6-ED33-ECDF-F17A9F982C42}"/>
          </ac:picMkLst>
        </pc:picChg>
        <pc:picChg chg="del">
          <ac:chgData name="Kelly Otto" userId="2bea93bf556f4790" providerId="LiveId" clId="{9220B329-310F-4623-81C1-6C3015372AC0}" dt="2025-03-27T19:56:13.156" v="89" actId="478"/>
          <ac:picMkLst>
            <pc:docMk/>
            <pc:sldMk cId="3552113991" sldId="273"/>
            <ac:picMk id="7" creationId="{B574B64D-DF41-69E9-786D-FCBCDE11956D}"/>
          </ac:picMkLst>
        </pc:picChg>
        <pc:picChg chg="add mod">
          <ac:chgData name="Kelly Otto" userId="2bea93bf556f4790" providerId="LiveId" clId="{9220B329-310F-4623-81C1-6C3015372AC0}" dt="2025-03-27T19:51:54.604" v="44"/>
          <ac:picMkLst>
            <pc:docMk/>
            <pc:sldMk cId="3552113991" sldId="273"/>
            <ac:picMk id="8" creationId="{BD838B7F-F147-7A53-3E07-47C0EF114FDB}"/>
          </ac:picMkLst>
        </pc:picChg>
        <pc:picChg chg="del">
          <ac:chgData name="Kelly Otto" userId="2bea93bf556f4790" providerId="LiveId" clId="{9220B329-310F-4623-81C1-6C3015372AC0}" dt="2025-03-27T19:51:52.050" v="42" actId="478"/>
          <ac:picMkLst>
            <pc:docMk/>
            <pc:sldMk cId="3552113991" sldId="273"/>
            <ac:picMk id="9" creationId="{05A815C0-1BFC-703D-5CF3-F66D5ED7F41B}"/>
          </ac:picMkLst>
        </pc:picChg>
        <pc:picChg chg="add mod">
          <ac:chgData name="Kelly Otto" userId="2bea93bf556f4790" providerId="LiveId" clId="{9220B329-310F-4623-81C1-6C3015372AC0}" dt="2025-03-27T19:56:16.461" v="91"/>
          <ac:picMkLst>
            <pc:docMk/>
            <pc:sldMk cId="3552113991" sldId="273"/>
            <ac:picMk id="12" creationId="{DCE8F02E-E8D6-6414-96D4-ECBA22D0B0CC}"/>
          </ac:picMkLst>
        </pc:picChg>
        <pc:picChg chg="del">
          <ac:chgData name="Kelly Otto" userId="2bea93bf556f4790" providerId="LiveId" clId="{9220B329-310F-4623-81C1-6C3015372AC0}" dt="2025-03-27T19:56:14.216" v="90" actId="478"/>
          <ac:picMkLst>
            <pc:docMk/>
            <pc:sldMk cId="3552113991" sldId="273"/>
            <ac:picMk id="13" creationId="{1BA49EDD-690A-1FB2-98AD-8705E8BD1DD6}"/>
          </ac:picMkLst>
        </pc:picChg>
      </pc:sldChg>
      <pc:sldChg chg="addSp delSp modSp mod">
        <pc:chgData name="Kelly Otto" userId="2bea93bf556f4790" providerId="LiveId" clId="{9220B329-310F-4623-81C1-6C3015372AC0}" dt="2025-03-27T19:56:23.291" v="94"/>
        <pc:sldMkLst>
          <pc:docMk/>
          <pc:sldMk cId="1650492687" sldId="274"/>
        </pc:sldMkLst>
        <pc:picChg chg="add mod">
          <ac:chgData name="Kelly Otto" userId="2bea93bf556f4790" providerId="LiveId" clId="{9220B329-310F-4623-81C1-6C3015372AC0}" dt="2025-03-27T19:52:01.902" v="47"/>
          <ac:picMkLst>
            <pc:docMk/>
            <pc:sldMk cId="1650492687" sldId="274"/>
            <ac:picMk id="4" creationId="{83284144-4955-64C3-00CF-64DC990507E2}"/>
          </ac:picMkLst>
        </pc:picChg>
        <pc:picChg chg="del">
          <ac:chgData name="Kelly Otto" userId="2bea93bf556f4790" providerId="LiveId" clId="{9220B329-310F-4623-81C1-6C3015372AC0}" dt="2025-03-27T19:52:00.173" v="46" actId="478"/>
          <ac:picMkLst>
            <pc:docMk/>
            <pc:sldMk cId="1650492687" sldId="274"/>
            <ac:picMk id="5" creationId="{CD3687D4-3032-3D1D-434A-D509B359F964}"/>
          </ac:picMkLst>
        </pc:picChg>
        <pc:picChg chg="add mod">
          <ac:chgData name="Kelly Otto" userId="2bea93bf556f4790" providerId="LiveId" clId="{9220B329-310F-4623-81C1-6C3015372AC0}" dt="2025-03-27T19:52:01.902" v="47"/>
          <ac:picMkLst>
            <pc:docMk/>
            <pc:sldMk cId="1650492687" sldId="274"/>
            <ac:picMk id="6" creationId="{787EC34F-FCEC-21BC-B8EA-9EBE7DE549C5}"/>
          </ac:picMkLst>
        </pc:picChg>
        <pc:picChg chg="del">
          <ac:chgData name="Kelly Otto" userId="2bea93bf556f4790" providerId="LiveId" clId="{9220B329-310F-4623-81C1-6C3015372AC0}" dt="2025-03-27T19:56:20.035" v="92" actId="478"/>
          <ac:picMkLst>
            <pc:docMk/>
            <pc:sldMk cId="1650492687" sldId="274"/>
            <ac:picMk id="7" creationId="{87064969-43E8-C3FE-6237-5569CE7CFFCD}"/>
          </ac:picMkLst>
        </pc:picChg>
        <pc:picChg chg="add mod">
          <ac:chgData name="Kelly Otto" userId="2bea93bf556f4790" providerId="LiveId" clId="{9220B329-310F-4623-81C1-6C3015372AC0}" dt="2025-03-27T19:56:23.291" v="94"/>
          <ac:picMkLst>
            <pc:docMk/>
            <pc:sldMk cId="1650492687" sldId="274"/>
            <ac:picMk id="8" creationId="{2262E7BA-F8EF-D181-7F66-79A9A71840ED}"/>
          </ac:picMkLst>
        </pc:picChg>
        <pc:picChg chg="del">
          <ac:chgData name="Kelly Otto" userId="2bea93bf556f4790" providerId="LiveId" clId="{9220B329-310F-4623-81C1-6C3015372AC0}" dt="2025-03-27T19:51:59.451" v="45" actId="478"/>
          <ac:picMkLst>
            <pc:docMk/>
            <pc:sldMk cId="1650492687" sldId="274"/>
            <ac:picMk id="9" creationId="{9B2F53A2-6435-A6B7-00FD-69C9F87FCDE1}"/>
          </ac:picMkLst>
        </pc:picChg>
        <pc:picChg chg="del">
          <ac:chgData name="Kelly Otto" userId="2bea93bf556f4790" providerId="LiveId" clId="{9220B329-310F-4623-81C1-6C3015372AC0}" dt="2025-03-27T19:56:21.184" v="93" actId="478"/>
          <ac:picMkLst>
            <pc:docMk/>
            <pc:sldMk cId="1650492687" sldId="274"/>
            <ac:picMk id="13" creationId="{F249BAB5-19AF-308A-94E1-7CC0D99BC640}"/>
          </ac:picMkLst>
        </pc:picChg>
      </pc:sldChg>
      <pc:sldChg chg="addSp delSp modSp mod">
        <pc:chgData name="Kelly Otto" userId="2bea93bf556f4790" providerId="LiveId" clId="{9220B329-310F-4623-81C1-6C3015372AC0}" dt="2025-03-27T19:56:47.488" v="97"/>
        <pc:sldMkLst>
          <pc:docMk/>
          <pc:sldMk cId="4116725339" sldId="275"/>
        </pc:sldMkLst>
        <pc:picChg chg="add mod">
          <ac:chgData name="Kelly Otto" userId="2bea93bf556f4790" providerId="LiveId" clId="{9220B329-310F-4623-81C1-6C3015372AC0}" dt="2025-03-27T19:52:11.640" v="50"/>
          <ac:picMkLst>
            <pc:docMk/>
            <pc:sldMk cId="4116725339" sldId="275"/>
            <ac:picMk id="2" creationId="{4EC83111-B27A-A34A-5395-68E3DEBB2C46}"/>
          </ac:picMkLst>
        </pc:picChg>
        <pc:picChg chg="add mod">
          <ac:chgData name="Kelly Otto" userId="2bea93bf556f4790" providerId="LiveId" clId="{9220B329-310F-4623-81C1-6C3015372AC0}" dt="2025-03-27T19:52:11.640" v="50"/>
          <ac:picMkLst>
            <pc:docMk/>
            <pc:sldMk cId="4116725339" sldId="275"/>
            <ac:picMk id="4" creationId="{A4259B35-D2E6-E19A-79EF-A04012551DEA}"/>
          </ac:picMkLst>
        </pc:picChg>
        <pc:picChg chg="del">
          <ac:chgData name="Kelly Otto" userId="2bea93bf556f4790" providerId="LiveId" clId="{9220B329-310F-4623-81C1-6C3015372AC0}" dt="2025-03-27T19:52:10.117" v="49" actId="478"/>
          <ac:picMkLst>
            <pc:docMk/>
            <pc:sldMk cId="4116725339" sldId="275"/>
            <ac:picMk id="5" creationId="{618EAF6B-D7C2-115D-F8FE-E71711FE9B73}"/>
          </ac:picMkLst>
        </pc:picChg>
        <pc:picChg chg="del">
          <ac:chgData name="Kelly Otto" userId="2bea93bf556f4790" providerId="LiveId" clId="{9220B329-310F-4623-81C1-6C3015372AC0}" dt="2025-03-27T19:56:43.001" v="95" actId="478"/>
          <ac:picMkLst>
            <pc:docMk/>
            <pc:sldMk cId="4116725339" sldId="275"/>
            <ac:picMk id="7" creationId="{1F653597-AF9F-B505-E736-6824EBF3B541}"/>
          </ac:picMkLst>
        </pc:picChg>
        <pc:picChg chg="add mod">
          <ac:chgData name="Kelly Otto" userId="2bea93bf556f4790" providerId="LiveId" clId="{9220B329-310F-4623-81C1-6C3015372AC0}" dt="2025-03-27T19:56:47.488" v="97"/>
          <ac:picMkLst>
            <pc:docMk/>
            <pc:sldMk cId="4116725339" sldId="275"/>
            <ac:picMk id="8" creationId="{0B0A14DA-2337-C6BC-EABF-33BE79910336}"/>
          </ac:picMkLst>
        </pc:picChg>
        <pc:picChg chg="del">
          <ac:chgData name="Kelly Otto" userId="2bea93bf556f4790" providerId="LiveId" clId="{9220B329-310F-4623-81C1-6C3015372AC0}" dt="2025-03-27T19:52:09.450" v="48" actId="478"/>
          <ac:picMkLst>
            <pc:docMk/>
            <pc:sldMk cId="4116725339" sldId="275"/>
            <ac:picMk id="9" creationId="{1D23AE21-8975-C2D9-738C-2412984405D5}"/>
          </ac:picMkLst>
        </pc:picChg>
        <pc:picChg chg="del">
          <ac:chgData name="Kelly Otto" userId="2bea93bf556f4790" providerId="LiveId" clId="{9220B329-310F-4623-81C1-6C3015372AC0}" dt="2025-03-27T19:56:44.397" v="96" actId="478"/>
          <ac:picMkLst>
            <pc:docMk/>
            <pc:sldMk cId="4116725339" sldId="275"/>
            <ac:picMk id="13" creationId="{B70FA104-4BFF-3397-78DF-0BBCDAF1DB29}"/>
          </ac:picMkLst>
        </pc:picChg>
      </pc:sldChg>
      <pc:sldChg chg="addSp delSp modSp mod">
        <pc:chgData name="Kelly Otto" userId="2bea93bf556f4790" providerId="LiveId" clId="{9220B329-310F-4623-81C1-6C3015372AC0}" dt="2025-03-27T19:56:55.397" v="100"/>
        <pc:sldMkLst>
          <pc:docMk/>
          <pc:sldMk cId="4236227327" sldId="276"/>
        </pc:sldMkLst>
        <pc:picChg chg="add mod">
          <ac:chgData name="Kelly Otto" userId="2bea93bf556f4790" providerId="LiveId" clId="{9220B329-310F-4623-81C1-6C3015372AC0}" dt="2025-03-27T19:52:19.483" v="53"/>
          <ac:picMkLst>
            <pc:docMk/>
            <pc:sldMk cId="4236227327" sldId="276"/>
            <ac:picMk id="4" creationId="{B9984B4B-EA89-E1C4-1FDC-1826DDB9EFCE}"/>
          </ac:picMkLst>
        </pc:picChg>
        <pc:picChg chg="del">
          <ac:chgData name="Kelly Otto" userId="2bea93bf556f4790" providerId="LiveId" clId="{9220B329-310F-4623-81C1-6C3015372AC0}" dt="2025-03-27T19:52:17.998" v="52" actId="478"/>
          <ac:picMkLst>
            <pc:docMk/>
            <pc:sldMk cId="4236227327" sldId="276"/>
            <ac:picMk id="5" creationId="{8BE9613B-D65A-A2C5-B290-5264C8E3C2BD}"/>
          </ac:picMkLst>
        </pc:picChg>
        <pc:picChg chg="add mod">
          <ac:chgData name="Kelly Otto" userId="2bea93bf556f4790" providerId="LiveId" clId="{9220B329-310F-4623-81C1-6C3015372AC0}" dt="2025-03-27T19:52:19.483" v="53"/>
          <ac:picMkLst>
            <pc:docMk/>
            <pc:sldMk cId="4236227327" sldId="276"/>
            <ac:picMk id="6" creationId="{81FFF1E6-FE63-0517-EB7B-C5D05E16D866}"/>
          </ac:picMkLst>
        </pc:picChg>
        <pc:picChg chg="del">
          <ac:chgData name="Kelly Otto" userId="2bea93bf556f4790" providerId="LiveId" clId="{9220B329-310F-4623-81C1-6C3015372AC0}" dt="2025-03-27T19:56:51.604" v="98" actId="478"/>
          <ac:picMkLst>
            <pc:docMk/>
            <pc:sldMk cId="4236227327" sldId="276"/>
            <ac:picMk id="7" creationId="{8277BEC8-DF26-995C-D279-D2BC3C32787C}"/>
          </ac:picMkLst>
        </pc:picChg>
        <pc:picChg chg="add mod">
          <ac:chgData name="Kelly Otto" userId="2bea93bf556f4790" providerId="LiveId" clId="{9220B329-310F-4623-81C1-6C3015372AC0}" dt="2025-03-27T19:56:55.397" v="100"/>
          <ac:picMkLst>
            <pc:docMk/>
            <pc:sldMk cId="4236227327" sldId="276"/>
            <ac:picMk id="8" creationId="{E133DAF5-AA2C-397E-EED8-698423FFA246}"/>
          </ac:picMkLst>
        </pc:picChg>
        <pc:picChg chg="del">
          <ac:chgData name="Kelly Otto" userId="2bea93bf556f4790" providerId="LiveId" clId="{9220B329-310F-4623-81C1-6C3015372AC0}" dt="2025-03-27T19:52:16.436" v="51" actId="478"/>
          <ac:picMkLst>
            <pc:docMk/>
            <pc:sldMk cId="4236227327" sldId="276"/>
            <ac:picMk id="9" creationId="{FF142253-EA82-EB0B-BB2D-882BFAC2F457}"/>
          </ac:picMkLst>
        </pc:picChg>
        <pc:picChg chg="del">
          <ac:chgData name="Kelly Otto" userId="2bea93bf556f4790" providerId="LiveId" clId="{9220B329-310F-4623-81C1-6C3015372AC0}" dt="2025-03-27T19:56:52.940" v="99" actId="478"/>
          <ac:picMkLst>
            <pc:docMk/>
            <pc:sldMk cId="4236227327" sldId="276"/>
            <ac:picMk id="13" creationId="{0D1DC988-2B5A-44A4-9BB5-C3D6FBFEE16C}"/>
          </ac:picMkLst>
        </pc:picChg>
      </pc:sldChg>
      <pc:sldChg chg="addSp delSp modSp mod">
        <pc:chgData name="Kelly Otto" userId="2bea93bf556f4790" providerId="LiveId" clId="{9220B329-310F-4623-81C1-6C3015372AC0}" dt="2025-03-27T19:57:04.055" v="103"/>
        <pc:sldMkLst>
          <pc:docMk/>
          <pc:sldMk cId="2870845696" sldId="277"/>
        </pc:sldMkLst>
        <pc:picChg chg="add mod">
          <ac:chgData name="Kelly Otto" userId="2bea93bf556f4790" providerId="LiveId" clId="{9220B329-310F-4623-81C1-6C3015372AC0}" dt="2025-03-27T19:52:30.098" v="56"/>
          <ac:picMkLst>
            <pc:docMk/>
            <pc:sldMk cId="2870845696" sldId="277"/>
            <ac:picMk id="2" creationId="{6D7510C1-E612-A962-69B7-093700D78DDB}"/>
          </ac:picMkLst>
        </pc:picChg>
        <pc:picChg chg="add mod">
          <ac:chgData name="Kelly Otto" userId="2bea93bf556f4790" providerId="LiveId" clId="{9220B329-310F-4623-81C1-6C3015372AC0}" dt="2025-03-27T19:52:30.098" v="56"/>
          <ac:picMkLst>
            <pc:docMk/>
            <pc:sldMk cId="2870845696" sldId="277"/>
            <ac:picMk id="3" creationId="{8FE9A2B1-1614-236A-311E-43B742D6727B}"/>
          </ac:picMkLst>
        </pc:picChg>
        <pc:picChg chg="del">
          <ac:chgData name="Kelly Otto" userId="2bea93bf556f4790" providerId="LiveId" clId="{9220B329-310F-4623-81C1-6C3015372AC0}" dt="2025-03-27T19:52:27.535" v="55" actId="478"/>
          <ac:picMkLst>
            <pc:docMk/>
            <pc:sldMk cId="2870845696" sldId="277"/>
            <ac:picMk id="5" creationId="{0476570A-9481-01CF-6F92-0ACBF3651D52}"/>
          </ac:picMkLst>
        </pc:picChg>
        <pc:picChg chg="del">
          <ac:chgData name="Kelly Otto" userId="2bea93bf556f4790" providerId="LiveId" clId="{9220B329-310F-4623-81C1-6C3015372AC0}" dt="2025-03-27T19:57:01.080" v="101" actId="478"/>
          <ac:picMkLst>
            <pc:docMk/>
            <pc:sldMk cId="2870845696" sldId="277"/>
            <ac:picMk id="7" creationId="{240F3536-5AEC-4EED-DAF3-B94E143EA2CF}"/>
          </ac:picMkLst>
        </pc:picChg>
        <pc:picChg chg="del">
          <ac:chgData name="Kelly Otto" userId="2bea93bf556f4790" providerId="LiveId" clId="{9220B329-310F-4623-81C1-6C3015372AC0}" dt="2025-03-27T19:52:24.428" v="54" actId="478"/>
          <ac:picMkLst>
            <pc:docMk/>
            <pc:sldMk cId="2870845696" sldId="277"/>
            <ac:picMk id="9" creationId="{21C5CE09-9339-A386-2A8E-2862DB190080}"/>
          </ac:picMkLst>
        </pc:picChg>
        <pc:picChg chg="add mod">
          <ac:chgData name="Kelly Otto" userId="2bea93bf556f4790" providerId="LiveId" clId="{9220B329-310F-4623-81C1-6C3015372AC0}" dt="2025-03-27T19:57:04.055" v="103"/>
          <ac:picMkLst>
            <pc:docMk/>
            <pc:sldMk cId="2870845696" sldId="277"/>
            <ac:picMk id="10" creationId="{19BC8DAB-95AE-72C0-BFF6-E46BBDCF4EB2}"/>
          </ac:picMkLst>
        </pc:picChg>
        <pc:picChg chg="del">
          <ac:chgData name="Kelly Otto" userId="2bea93bf556f4790" providerId="LiveId" clId="{9220B329-310F-4623-81C1-6C3015372AC0}" dt="2025-03-27T19:57:02.294" v="102" actId="478"/>
          <ac:picMkLst>
            <pc:docMk/>
            <pc:sldMk cId="2870845696" sldId="277"/>
            <ac:picMk id="13" creationId="{0ACAE43A-FDF9-38A2-1B9F-73AC62ABC93E}"/>
          </ac:picMkLst>
        </pc:picChg>
      </pc:sldChg>
      <pc:sldChg chg="addSp delSp modSp mod">
        <pc:chgData name="Kelly Otto" userId="2bea93bf556f4790" providerId="LiveId" clId="{9220B329-310F-4623-81C1-6C3015372AC0}" dt="2025-03-27T19:53:54.948" v="61" actId="14100"/>
        <pc:sldMkLst>
          <pc:docMk/>
          <pc:sldMk cId="2021574300" sldId="278"/>
        </pc:sldMkLst>
        <pc:picChg chg="add mod">
          <ac:chgData name="Kelly Otto" userId="2bea93bf556f4790" providerId="LiveId" clId="{9220B329-310F-4623-81C1-6C3015372AC0}" dt="2025-03-27T19:52:42.071" v="59"/>
          <ac:picMkLst>
            <pc:docMk/>
            <pc:sldMk cId="2021574300" sldId="278"/>
            <ac:picMk id="4" creationId="{BBA66D5C-F2CA-C2E3-DFB5-580BBFA82F0A}"/>
          </ac:picMkLst>
        </pc:picChg>
        <pc:picChg chg="del">
          <ac:chgData name="Kelly Otto" userId="2bea93bf556f4790" providerId="LiveId" clId="{9220B329-310F-4623-81C1-6C3015372AC0}" dt="2025-03-27T19:52:39.337" v="58" actId="478"/>
          <ac:picMkLst>
            <pc:docMk/>
            <pc:sldMk cId="2021574300" sldId="278"/>
            <ac:picMk id="5" creationId="{6E3B4767-B6EA-9BA6-F2DA-0BA71E528E55}"/>
          </ac:picMkLst>
        </pc:picChg>
        <pc:picChg chg="add mod">
          <ac:chgData name="Kelly Otto" userId="2bea93bf556f4790" providerId="LiveId" clId="{9220B329-310F-4623-81C1-6C3015372AC0}" dt="2025-03-27T19:52:42.071" v="59"/>
          <ac:picMkLst>
            <pc:docMk/>
            <pc:sldMk cId="2021574300" sldId="278"/>
            <ac:picMk id="6" creationId="{491A6984-F0E6-A5A1-2E65-8DD9B16844CC}"/>
          </ac:picMkLst>
        </pc:picChg>
        <pc:picChg chg="mod">
          <ac:chgData name="Kelly Otto" userId="2bea93bf556f4790" providerId="LiveId" clId="{9220B329-310F-4623-81C1-6C3015372AC0}" dt="2025-03-27T19:53:54.948" v="61" actId="14100"/>
          <ac:picMkLst>
            <pc:docMk/>
            <pc:sldMk cId="2021574300" sldId="278"/>
            <ac:picMk id="7" creationId="{1D775C62-076E-312C-9BAA-7E657838C555}"/>
          </ac:picMkLst>
        </pc:picChg>
        <pc:picChg chg="del">
          <ac:chgData name="Kelly Otto" userId="2bea93bf556f4790" providerId="LiveId" clId="{9220B329-310F-4623-81C1-6C3015372AC0}" dt="2025-03-27T19:52:37.312" v="57" actId="478"/>
          <ac:picMkLst>
            <pc:docMk/>
            <pc:sldMk cId="2021574300" sldId="278"/>
            <ac:picMk id="9" creationId="{D6FEA5F5-C5BB-2DE1-0237-3F4BB60642C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2D712-727F-2182-7B63-0AE319AAF4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865750-8ED1-1A89-87B1-2D991CF38C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1900D-6ED8-7F43-FD18-7EB18EC24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6421E-2D4E-4034-B740-73CD607F75AD}" type="datetimeFigureOut">
              <a:rPr lang="en-CA" smtClean="0"/>
              <a:t>2025-03-27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8C7C7-4AA7-FF3F-848E-373A067FA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E8B43-5E8A-DAEE-955B-C5A69D430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56E0-9850-4E6F-8055-CF10564F8B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5263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3768F-98BF-DA98-63E5-AD217477F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7BDB6A-E5A2-120C-DBB9-B0A7BD665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8CEF0-E342-1A03-23BF-DFAAC5E0D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6421E-2D4E-4034-B740-73CD607F75AD}" type="datetimeFigureOut">
              <a:rPr lang="en-CA" smtClean="0"/>
              <a:t>2025-03-27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60D7A-F8AF-C4B5-C3FB-B765ECE94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15740-1F41-44A4-2100-DCF57FDAA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56E0-9850-4E6F-8055-CF10564F8B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1023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2C6ED9-8B26-CAF0-4924-088C2FFE0B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FDC0F8-0A82-3EE6-D141-DD7A006D3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F1D23-5909-4445-DB70-94239C66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6421E-2D4E-4034-B740-73CD607F75AD}" type="datetimeFigureOut">
              <a:rPr lang="en-CA" smtClean="0"/>
              <a:t>2025-03-27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44477-73FF-9AA1-A5A7-F9AC66D77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8BB15-18D9-E467-DF94-88EF04858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56E0-9850-4E6F-8055-CF10564F8B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128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062B-44DA-F71F-2930-9C7EE1999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EE2D0-EB62-B194-1044-5EB557473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BDB6F-189F-5F9D-86EF-AF8820684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6421E-2D4E-4034-B740-73CD607F75AD}" type="datetimeFigureOut">
              <a:rPr lang="en-CA" smtClean="0"/>
              <a:t>2025-03-27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4B348-A4EA-FC69-81FA-34AAF38D5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8BDE6-D57B-FC36-F9B0-CF766F53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56E0-9850-4E6F-8055-CF10564F8B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807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47266-E761-D75B-5247-888D64423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1A934-2459-DCBA-66D9-51FBB7EB9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1CCA3-D04C-F35A-E407-9FC69AFC2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6421E-2D4E-4034-B740-73CD607F75AD}" type="datetimeFigureOut">
              <a:rPr lang="en-CA" smtClean="0"/>
              <a:t>2025-03-27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240D3-48B9-6F3C-677B-78C618494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92FEE-B772-FD8B-30AC-17A6FB62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56E0-9850-4E6F-8055-CF10564F8B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4860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63758-A472-7CAE-B7E2-CD8E369CE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AC64B-638D-8A90-39E0-DDD3C3473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6A45EB-B5C6-9C46-8554-E7153CA3E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370B7-1B67-C491-0625-0D6A2F000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6421E-2D4E-4034-B740-73CD607F75AD}" type="datetimeFigureOut">
              <a:rPr lang="en-CA" smtClean="0"/>
              <a:t>2025-03-27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4A85F-20F3-22C7-10E2-8F31DA1EF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7E5059-717F-8AEE-3C31-8FB0C705C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56E0-9850-4E6F-8055-CF10564F8B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3851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CB56C-B0A5-1152-737B-17DF62F0A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AF85A-FCBB-02C9-AA80-A1CF80BA5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71985-9AC9-1111-7B14-6DB382345E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FEA6F9-65C2-749C-342D-37C1A54E3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F7FEBF-9A22-4BEA-09F7-B55F3987D7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A7D466-8D35-3A3E-D605-CBC49A2D1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6421E-2D4E-4034-B740-73CD607F75AD}" type="datetimeFigureOut">
              <a:rPr lang="en-CA" smtClean="0"/>
              <a:t>2025-03-27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CE521-570F-FD0C-74E4-829D51DC8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487660-7C60-7929-C683-4EAC64360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56E0-9850-4E6F-8055-CF10564F8B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8154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C2404-4A4D-93E3-298B-6BA244096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0496F9-C6A2-F5D6-C39F-9EEDD6F1F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6421E-2D4E-4034-B740-73CD607F75AD}" type="datetimeFigureOut">
              <a:rPr lang="en-CA" smtClean="0"/>
              <a:t>2025-03-27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6780B3-00B7-0E54-97B9-5F6E08FD9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F08B7F-CF36-3E8D-6069-8A8916307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56E0-9850-4E6F-8055-CF10564F8B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1933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4F9BCB-45EA-EFC9-8C31-DF99970E6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6421E-2D4E-4034-B740-73CD607F75AD}" type="datetimeFigureOut">
              <a:rPr lang="en-CA" smtClean="0"/>
              <a:t>2025-03-27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1BA213-3759-09D4-FAEB-02A5901CF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1A7A12-9923-3CE0-6E2E-F0754EBA6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56E0-9850-4E6F-8055-CF10564F8B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8780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296E5-E90A-5096-9BF2-1625065C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0D763-D42A-3A87-2FB4-8BD968FA9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DCB33-08F9-DE0F-5642-A3300D69F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7F85E-B74A-8C38-4025-4C302C20F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6421E-2D4E-4034-B740-73CD607F75AD}" type="datetimeFigureOut">
              <a:rPr lang="en-CA" smtClean="0"/>
              <a:t>2025-03-27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97EA5-4406-8E35-4E93-E86DF6F39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48317-63FD-76BD-441E-8539392D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56E0-9850-4E6F-8055-CF10564F8B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2313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573CA-F9EF-FC3D-35EB-1DFC629BC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CBC3F8-48D9-9DD8-7AEA-345314CEF5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AC27BD-79BF-3F05-4867-B7F8FB1AD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2B592-FD72-0559-B9F1-DCE094927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6421E-2D4E-4034-B740-73CD607F75AD}" type="datetimeFigureOut">
              <a:rPr lang="en-CA" smtClean="0"/>
              <a:t>2025-03-27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C3A491-1026-3D3A-4E0B-24FB88BCE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E7461-0361-68BB-B27C-8091E8F21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E56E0-9850-4E6F-8055-CF10564F8B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4496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963C8A-F1AD-F937-7A3B-6995EC35F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778D7-6F09-29C2-6460-48C298E24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0F027-28F6-DF2E-6821-E0DD38547B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66421E-2D4E-4034-B740-73CD607F75AD}" type="datetimeFigureOut">
              <a:rPr lang="en-CA" smtClean="0"/>
              <a:t>2025-03-27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3AAFA-B36A-184B-2D28-0210939AE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29F1F-1417-0A57-9061-6660E8640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EE56E0-9850-4E6F-8055-CF10564F8B5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85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.png"/><Relationship Id="rId5" Type="http://schemas.openxmlformats.org/officeDocument/2006/relationships/image" Target="../media/image27.jpeg"/><Relationship Id="rId10" Type="http://schemas.openxmlformats.org/officeDocument/2006/relationships/image" Target="../media/image4.png"/><Relationship Id="rId4" Type="http://schemas.openxmlformats.org/officeDocument/2006/relationships/image" Target="../media/image26.jpe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6.jpe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9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BF2CC2-39A8-DC2B-5871-BA94E224C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6CB60-8AF3-7F6C-72B3-E528AB9DA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6522" y="2262693"/>
            <a:ext cx="3735740" cy="592754"/>
          </a:xfrm>
        </p:spPr>
        <p:txBody>
          <a:bodyPr>
            <a:normAutofit/>
          </a:bodyPr>
          <a:lstStyle/>
          <a:p>
            <a:r>
              <a:rPr lang="en-CA" sz="2800" b="1" dirty="0" err="1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Nanoliquid</a:t>
            </a:r>
            <a:r>
              <a:rPr lang="en-CA" sz="28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 Technology</a:t>
            </a:r>
          </a:p>
        </p:txBody>
      </p:sp>
      <p:pic>
        <p:nvPicPr>
          <p:cNvPr id="5" name="Picture 4" descr="A blurry image of a line&#10;&#10;AI-generated content may be incorrect.">
            <a:extLst>
              <a:ext uri="{FF2B5EF4-FFF2-40B4-BE49-F238E27FC236}">
                <a16:creationId xmlns:a16="http://schemas.microsoft.com/office/drawing/2014/main" id="{7B93E7F3-5726-09DD-5A27-D523E2C3B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5" y="0"/>
            <a:ext cx="12161545" cy="1755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34EF1B-6112-478B-61AB-F9CF64AF5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" y="5516877"/>
            <a:ext cx="12161545" cy="1341123"/>
          </a:xfrm>
          <a:prstGeom prst="rect">
            <a:avLst/>
          </a:prstGeom>
        </p:spPr>
      </p:pic>
      <p:pic>
        <p:nvPicPr>
          <p:cNvPr id="9" name="Picture 8" descr="A logo with green leaves&#10;&#10;AI-generated content may be incorrect.">
            <a:extLst>
              <a:ext uri="{FF2B5EF4-FFF2-40B4-BE49-F238E27FC236}">
                <a16:creationId xmlns:a16="http://schemas.microsoft.com/office/drawing/2014/main" id="{27A31C6B-F438-55E8-D19B-852D138375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0570" cy="1620000"/>
          </a:xfrm>
          <a:prstGeom prst="rect">
            <a:avLst/>
          </a:prstGeom>
        </p:spPr>
      </p:pic>
      <p:pic>
        <p:nvPicPr>
          <p:cNvPr id="13" name="Picture 12" descr="A number on a black background&#10;&#10;AI-generated content may be incorrect.">
            <a:extLst>
              <a:ext uri="{FF2B5EF4-FFF2-40B4-BE49-F238E27FC236}">
                <a16:creationId xmlns:a16="http://schemas.microsoft.com/office/drawing/2014/main" id="{14D25188-B18D-AC44-BF03-60866E1EDD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028" y="6187438"/>
            <a:ext cx="2990094" cy="4663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DFB228-E9BA-7AC6-0BDE-3846C10576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46849"/>
            <a:ext cx="7726645" cy="419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5C24D1-7DAD-A554-9EA9-CF95DA5A24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6374" y="2323962"/>
            <a:ext cx="2343150" cy="19526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120C3D-A50A-4250-FC13-834755AE6BD7}"/>
              </a:ext>
            </a:extLst>
          </p:cNvPr>
          <p:cNvSpPr txBox="1"/>
          <p:nvPr/>
        </p:nvSpPr>
        <p:spPr>
          <a:xfrm>
            <a:off x="1683774" y="2995942"/>
            <a:ext cx="47096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a leading innovator in the field, Nano-Yield™ leverages nanotechnology to improve crop input efficiency. The new partnership with AgTek360 will provide Canadian producers with a new “tool” to enhance their input program. </a:t>
            </a:r>
          </a:p>
          <a:p>
            <a:pPr algn="just"/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509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F0A318-5625-D287-DBE2-2A4A7D111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3EDBAC-2B11-E35B-C180-1C4BB55534F9}"/>
              </a:ext>
            </a:extLst>
          </p:cNvPr>
          <p:cNvSpPr txBox="1">
            <a:spLocks/>
          </p:cNvSpPr>
          <p:nvPr/>
        </p:nvSpPr>
        <p:spPr>
          <a:xfrm>
            <a:off x="1330036" y="1626500"/>
            <a:ext cx="2891413" cy="517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2800" dirty="0">
              <a:solidFill>
                <a:srgbClr val="92D050"/>
              </a:solidFill>
              <a:latin typeface="Avenir LT Std 65 Medium" panose="020B0803020203020204" pitchFamily="34" charset="0"/>
            </a:endParaRPr>
          </a:p>
        </p:txBody>
      </p:sp>
      <p:sp>
        <p:nvSpPr>
          <p:cNvPr id="4" name="Google Shape;318;p57">
            <a:extLst>
              <a:ext uri="{FF2B5EF4-FFF2-40B4-BE49-F238E27FC236}">
                <a16:creationId xmlns:a16="http://schemas.microsoft.com/office/drawing/2014/main" id="{17899E97-0B49-11F2-FC20-A24E49A252EC}"/>
              </a:ext>
            </a:extLst>
          </p:cNvPr>
          <p:cNvSpPr txBox="1"/>
          <p:nvPr/>
        </p:nvSpPr>
        <p:spPr>
          <a:xfrm>
            <a:off x="324417" y="2006548"/>
            <a:ext cx="4902650" cy="523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NanoN+</a:t>
            </a:r>
            <a:r>
              <a:rPr lang="en" sz="1800" b="1" baseline="300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Ⓡ</a:t>
            </a:r>
            <a:r>
              <a:rPr lang="en" sz="25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 improves Nutrient uptake</a:t>
            </a:r>
            <a:endParaRPr sz="2500"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9F6B7ED9-C9FB-9C17-68E2-794EFC3B3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04" y="2736703"/>
            <a:ext cx="1914578" cy="288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20988F24-28EF-DA82-8303-E84DB5588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37" y="2784887"/>
            <a:ext cx="2475357" cy="248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19;p57">
            <a:extLst>
              <a:ext uri="{FF2B5EF4-FFF2-40B4-BE49-F238E27FC236}">
                <a16:creationId xmlns:a16="http://schemas.microsoft.com/office/drawing/2014/main" id="{8EC21F18-8DEA-28F3-3282-0D386E933CEA}"/>
              </a:ext>
            </a:extLst>
          </p:cNvPr>
          <p:cNvSpPr txBox="1"/>
          <p:nvPr/>
        </p:nvSpPr>
        <p:spPr>
          <a:xfrm>
            <a:off x="7129509" y="1890171"/>
            <a:ext cx="2903084" cy="69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4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NanoN+ Benefits:</a:t>
            </a:r>
            <a:endParaRPr b="1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sp>
        <p:nvSpPr>
          <p:cNvPr id="11" name="Google Shape;323;p57">
            <a:extLst>
              <a:ext uri="{FF2B5EF4-FFF2-40B4-BE49-F238E27FC236}">
                <a16:creationId xmlns:a16="http://schemas.microsoft.com/office/drawing/2014/main" id="{B82B6FD4-DD08-3D9B-9920-FA99309025E1}"/>
              </a:ext>
            </a:extLst>
          </p:cNvPr>
          <p:cNvSpPr txBox="1"/>
          <p:nvPr/>
        </p:nvSpPr>
        <p:spPr>
          <a:xfrm>
            <a:off x="7343372" y="4058301"/>
            <a:ext cx="2475358" cy="175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254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ü"/>
            </a:pPr>
            <a:r>
              <a:rPr lang="en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Starter Fertilizer</a:t>
            </a:r>
            <a:endParaRPr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4254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ü"/>
            </a:pPr>
            <a:r>
              <a:rPr lang="en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Sidedress</a:t>
            </a:r>
            <a:endParaRPr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4254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ü"/>
            </a:pPr>
            <a:r>
              <a:rPr lang="en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Y-Drop</a:t>
            </a:r>
            <a:endParaRPr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4254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ü"/>
            </a:pPr>
            <a:r>
              <a:rPr lang="en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Foliar Feed</a:t>
            </a:r>
            <a:endParaRPr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4254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ü"/>
            </a:pPr>
            <a:r>
              <a:rPr lang="en" sz="1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Weed and Feed</a:t>
            </a:r>
            <a:endParaRPr sz="16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FEC71F-49C5-7B58-E85F-01764A627875}"/>
              </a:ext>
            </a:extLst>
          </p:cNvPr>
          <p:cNvSpPr txBox="1"/>
          <p:nvPr/>
        </p:nvSpPr>
        <p:spPr>
          <a:xfrm>
            <a:off x="7151502" y="2582658"/>
            <a:ext cx="37190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Enhances all nutrient uptake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Unique carrier technology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Compatible with most liquid fertilizers</a:t>
            </a:r>
          </a:p>
        </p:txBody>
      </p:sp>
      <p:sp>
        <p:nvSpPr>
          <p:cNvPr id="8" name="Google Shape;311;p56">
            <a:extLst>
              <a:ext uri="{FF2B5EF4-FFF2-40B4-BE49-F238E27FC236}">
                <a16:creationId xmlns:a16="http://schemas.microsoft.com/office/drawing/2014/main" id="{71B90B5A-8422-A19D-335B-5859126D1D31}"/>
              </a:ext>
            </a:extLst>
          </p:cNvPr>
          <p:cNvSpPr txBox="1"/>
          <p:nvPr/>
        </p:nvSpPr>
        <p:spPr>
          <a:xfrm>
            <a:off x="6791921" y="3612155"/>
            <a:ext cx="3578260" cy="64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Application Opportunities:</a:t>
            </a:r>
            <a:endParaRPr sz="12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pic>
        <p:nvPicPr>
          <p:cNvPr id="2" name="Picture 1" descr="A blurry image of a line&#10;&#10;AI-generated content may be incorrect.">
            <a:extLst>
              <a:ext uri="{FF2B5EF4-FFF2-40B4-BE49-F238E27FC236}">
                <a16:creationId xmlns:a16="http://schemas.microsoft.com/office/drawing/2014/main" id="{E9C1F4EE-ADD4-56E4-8AA3-59E531235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65"/>
            <a:ext cx="12192000" cy="1755652"/>
          </a:xfrm>
          <a:prstGeom prst="rect">
            <a:avLst/>
          </a:prstGeom>
        </p:spPr>
      </p:pic>
      <p:pic>
        <p:nvPicPr>
          <p:cNvPr id="10" name="Picture 9" descr="A logo with green leaves&#10;&#10;AI-generated content may be incorrect.">
            <a:extLst>
              <a:ext uri="{FF2B5EF4-FFF2-40B4-BE49-F238E27FC236}">
                <a16:creationId xmlns:a16="http://schemas.microsoft.com/office/drawing/2014/main" id="{6AF4D5F8-B0E6-8FD8-32A7-99FC0E96F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0570" cy="16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12AC39-EB8F-1977-F865-7BDB09E4ED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877"/>
            <a:ext cx="12191999" cy="13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34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1A8C28-1CCD-D1E7-CCB1-A09F2DA1D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7DCC058-AD46-E315-39CF-DA556DBA775D}"/>
              </a:ext>
            </a:extLst>
          </p:cNvPr>
          <p:cNvSpPr txBox="1">
            <a:spLocks/>
          </p:cNvSpPr>
          <p:nvPr/>
        </p:nvSpPr>
        <p:spPr>
          <a:xfrm>
            <a:off x="1330036" y="1626500"/>
            <a:ext cx="2891413" cy="517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2800" dirty="0">
              <a:solidFill>
                <a:srgbClr val="92D050"/>
              </a:solidFill>
              <a:latin typeface="Avenir LT Std 65 Medium" panose="020B0803020203020204" pitchFamily="34" charset="0"/>
            </a:endParaRPr>
          </a:p>
        </p:txBody>
      </p:sp>
      <p:sp>
        <p:nvSpPr>
          <p:cNvPr id="2" name="Google Shape;340;p58">
            <a:extLst>
              <a:ext uri="{FF2B5EF4-FFF2-40B4-BE49-F238E27FC236}">
                <a16:creationId xmlns:a16="http://schemas.microsoft.com/office/drawing/2014/main" id="{ECA110A9-D581-7B42-26B0-5EEDDB50F2DE}"/>
              </a:ext>
            </a:extLst>
          </p:cNvPr>
          <p:cNvSpPr txBox="1">
            <a:spLocks noGrp="1"/>
          </p:cNvSpPr>
          <p:nvPr/>
        </p:nvSpPr>
        <p:spPr>
          <a:xfrm>
            <a:off x="6472026" y="2099908"/>
            <a:ext cx="4677651" cy="652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9C8E6"/>
              </a:buClr>
              <a:buSzPts val="3300"/>
              <a:buFont typeface="Lexend Medium"/>
              <a:buNone/>
              <a:defRPr sz="3300" b="0" i="0" u="none" strike="noStrike" cap="none">
                <a:solidFill>
                  <a:srgbClr val="59C8E6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Carrier + Nutrient</a:t>
            </a:r>
            <a:endParaRPr sz="2600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5B66566-2DAC-7B13-3D53-6954DB3D7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22" y="2778574"/>
            <a:ext cx="1866900" cy="273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4087D990-EE49-5A0F-53A2-8BE50B37C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67" y="2778572"/>
            <a:ext cx="1783080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A313A3-D18D-E5AE-6F86-9EA38D5967E8}"/>
              </a:ext>
            </a:extLst>
          </p:cNvPr>
          <p:cNvCxnSpPr/>
          <p:nvPr/>
        </p:nvCxnSpPr>
        <p:spPr>
          <a:xfrm>
            <a:off x="5833872" y="1417320"/>
            <a:ext cx="0" cy="40995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46" name="Picture 6">
            <a:extLst>
              <a:ext uri="{FF2B5EF4-FFF2-40B4-BE49-F238E27FC236}">
                <a16:creationId xmlns:a16="http://schemas.microsoft.com/office/drawing/2014/main" id="{2A82846C-B71A-F8FC-27C5-EB88C7F44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730" y="3050276"/>
            <a:ext cx="1348522" cy="204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1AD636B1-51FC-DC0F-E4F8-67BD49F08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252" y="3050276"/>
            <a:ext cx="1371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B79E80ED-EE72-F514-F53B-AB89A5A38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774" y="3065726"/>
            <a:ext cx="1389413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>
            <a:extLst>
              <a:ext uri="{FF2B5EF4-FFF2-40B4-BE49-F238E27FC236}">
                <a16:creationId xmlns:a16="http://schemas.microsoft.com/office/drawing/2014/main" id="{B8FFD1D3-BA18-9A58-CE9F-3391B7A91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179" y="3065726"/>
            <a:ext cx="1412587" cy="208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CC1B3C-48F8-6DC7-D994-549EFCF6ABD2}"/>
              </a:ext>
            </a:extLst>
          </p:cNvPr>
          <p:cNvSpPr txBox="1"/>
          <p:nvPr/>
        </p:nvSpPr>
        <p:spPr>
          <a:xfrm>
            <a:off x="2078237" y="2051215"/>
            <a:ext cx="232774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6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Carrier Only </a:t>
            </a:r>
            <a:endParaRPr lang="en-CA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blurry image of a line&#10;&#10;AI-generated content may be incorrect.">
            <a:extLst>
              <a:ext uri="{FF2B5EF4-FFF2-40B4-BE49-F238E27FC236}">
                <a16:creationId xmlns:a16="http://schemas.microsoft.com/office/drawing/2014/main" id="{3E743639-4286-F15A-C1AC-F8E2B58BCC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65"/>
            <a:ext cx="12192000" cy="1755652"/>
          </a:xfrm>
          <a:prstGeom prst="rect">
            <a:avLst/>
          </a:prstGeom>
        </p:spPr>
      </p:pic>
      <p:pic>
        <p:nvPicPr>
          <p:cNvPr id="6" name="Picture 5" descr="A logo with green leaves&#10;&#10;AI-generated content may be incorrect.">
            <a:extLst>
              <a:ext uri="{FF2B5EF4-FFF2-40B4-BE49-F238E27FC236}">
                <a16:creationId xmlns:a16="http://schemas.microsoft.com/office/drawing/2014/main" id="{0FC88ED0-7BED-39F5-089B-88755D5F2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0570" cy="16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BCF0CF-ECB1-6116-8106-E954C7F9DC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877"/>
            <a:ext cx="12191999" cy="13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92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D9C8-8249-9B52-D3BC-39F4A910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A3988-8F9C-6F15-0F65-00BC33004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8D97D763-855F-7246-C4FB-700233330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7612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CA6CA3-646E-41A4-AC3B-41CE90649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793954D-F390-A534-C8E9-759B1F4D5C40}"/>
              </a:ext>
            </a:extLst>
          </p:cNvPr>
          <p:cNvSpPr txBox="1">
            <a:spLocks/>
          </p:cNvSpPr>
          <p:nvPr/>
        </p:nvSpPr>
        <p:spPr>
          <a:xfrm>
            <a:off x="1330036" y="1626500"/>
            <a:ext cx="2891413" cy="517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2800" dirty="0">
              <a:solidFill>
                <a:srgbClr val="92D050"/>
              </a:solidFill>
              <a:latin typeface="Avenir LT Std 65 Medium" panose="020B0803020203020204" pitchFamily="34" charset="0"/>
            </a:endParaRPr>
          </a:p>
        </p:txBody>
      </p:sp>
      <p:sp>
        <p:nvSpPr>
          <p:cNvPr id="3" name="Google Shape;534;p83">
            <a:extLst>
              <a:ext uri="{FF2B5EF4-FFF2-40B4-BE49-F238E27FC236}">
                <a16:creationId xmlns:a16="http://schemas.microsoft.com/office/drawing/2014/main" id="{7AE5E946-C665-B921-8506-0B9882684C0C}"/>
              </a:ext>
            </a:extLst>
          </p:cNvPr>
          <p:cNvSpPr txBox="1"/>
          <p:nvPr/>
        </p:nvSpPr>
        <p:spPr>
          <a:xfrm>
            <a:off x="940004" y="2419906"/>
            <a:ext cx="4950843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NanoCote™ Technology</a:t>
            </a:r>
            <a:endParaRPr sz="3600"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sp>
        <p:nvSpPr>
          <p:cNvPr id="4" name="Google Shape;533;p83">
            <a:extLst>
              <a:ext uri="{FF2B5EF4-FFF2-40B4-BE49-F238E27FC236}">
                <a16:creationId xmlns:a16="http://schemas.microsoft.com/office/drawing/2014/main" id="{65160C41-0F80-549E-0312-9F95B37B12D7}"/>
              </a:ext>
            </a:extLst>
          </p:cNvPr>
          <p:cNvSpPr txBox="1"/>
          <p:nvPr/>
        </p:nvSpPr>
        <p:spPr>
          <a:xfrm>
            <a:off x="1145340" y="3615646"/>
            <a:ext cx="4082037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7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Reduces dust and buildup on fertilizer equipment</a:t>
            </a:r>
            <a:endParaRPr sz="17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sp>
        <p:nvSpPr>
          <p:cNvPr id="6" name="Google Shape;532;p83">
            <a:extLst>
              <a:ext uri="{FF2B5EF4-FFF2-40B4-BE49-F238E27FC236}">
                <a16:creationId xmlns:a16="http://schemas.microsoft.com/office/drawing/2014/main" id="{41A8CCC6-2314-CDB2-7B54-6E96419FE4B9}"/>
              </a:ext>
            </a:extLst>
          </p:cNvPr>
          <p:cNvSpPr txBox="1"/>
          <p:nvPr/>
        </p:nvSpPr>
        <p:spPr>
          <a:xfrm>
            <a:off x="1145340" y="4302799"/>
            <a:ext cx="4288515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7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Protects nutrients from environmental losses</a:t>
            </a:r>
            <a:endParaRPr sz="17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sp>
        <p:nvSpPr>
          <p:cNvPr id="10" name="Google Shape;531;p83">
            <a:extLst>
              <a:ext uri="{FF2B5EF4-FFF2-40B4-BE49-F238E27FC236}">
                <a16:creationId xmlns:a16="http://schemas.microsoft.com/office/drawing/2014/main" id="{8C6433A4-90F6-D25A-AB63-F42F8B2B2681}"/>
              </a:ext>
            </a:extLst>
          </p:cNvPr>
          <p:cNvSpPr txBox="1"/>
          <p:nvPr/>
        </p:nvSpPr>
        <p:spPr>
          <a:xfrm>
            <a:off x="1145341" y="3158539"/>
            <a:ext cx="3755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7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Improves plant nutrient uptake</a:t>
            </a:r>
            <a:endParaRPr sz="17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304BA9D7-C37B-4159-444F-83D49F8D2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022" y="2225001"/>
            <a:ext cx="5176260" cy="302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548;p85">
            <a:extLst>
              <a:ext uri="{FF2B5EF4-FFF2-40B4-BE49-F238E27FC236}">
                <a16:creationId xmlns:a16="http://schemas.microsoft.com/office/drawing/2014/main" id="{D3EBBFCF-F9FC-7480-FD3B-3A05E5EC3353}"/>
              </a:ext>
            </a:extLst>
          </p:cNvPr>
          <p:cNvSpPr txBox="1"/>
          <p:nvPr/>
        </p:nvSpPr>
        <p:spPr>
          <a:xfrm>
            <a:off x="5634685" y="1374982"/>
            <a:ext cx="5787764" cy="914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Biodegradable</a:t>
            </a:r>
            <a:r>
              <a:rPr lang="en" sz="1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 </a:t>
            </a:r>
            <a:r>
              <a:rPr lang="en" sz="17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coating</a:t>
            </a:r>
            <a:r>
              <a:rPr lang="en" sz="1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 protects nutrients from environmental losses and </a:t>
            </a:r>
            <a:r>
              <a:rPr lang="en" sz="17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surrounds the fertilizer product with nanoparticles </a:t>
            </a:r>
            <a:endParaRPr sz="13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blurry image of a line&#10;&#10;AI-generated content may be incorrect.">
            <a:extLst>
              <a:ext uri="{FF2B5EF4-FFF2-40B4-BE49-F238E27FC236}">
                <a16:creationId xmlns:a16="http://schemas.microsoft.com/office/drawing/2014/main" id="{07E84376-DADC-3D62-0249-55DFFB73F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65"/>
            <a:ext cx="12192000" cy="1755652"/>
          </a:xfrm>
          <a:prstGeom prst="rect">
            <a:avLst/>
          </a:prstGeom>
        </p:spPr>
      </p:pic>
      <p:pic>
        <p:nvPicPr>
          <p:cNvPr id="8" name="Picture 7" descr="A logo with green leaves&#10;&#10;AI-generated content may be incorrect.">
            <a:extLst>
              <a:ext uri="{FF2B5EF4-FFF2-40B4-BE49-F238E27FC236}">
                <a16:creationId xmlns:a16="http://schemas.microsoft.com/office/drawing/2014/main" id="{BD838B7F-F147-7A53-3E07-47C0EF114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0570" cy="16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E8F02E-E8D6-6414-96D4-ECBA22D0B0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877"/>
            <a:ext cx="12191999" cy="13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13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34A3E4-D4F9-D36E-6588-6B5312A48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00F74122-6A6B-8C8C-E9B7-2EAD5AB4BFB1}"/>
              </a:ext>
            </a:extLst>
          </p:cNvPr>
          <p:cNvSpPr txBox="1">
            <a:spLocks/>
          </p:cNvSpPr>
          <p:nvPr/>
        </p:nvSpPr>
        <p:spPr>
          <a:xfrm>
            <a:off x="1330036" y="1626500"/>
            <a:ext cx="2891413" cy="517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2800" dirty="0">
              <a:solidFill>
                <a:srgbClr val="92D050"/>
              </a:solidFill>
              <a:latin typeface="Avenir LT Std 65 Medium" panose="020B0803020203020204" pitchFamily="34" charset="0"/>
            </a:endParaRPr>
          </a:p>
        </p:txBody>
      </p:sp>
      <p:sp>
        <p:nvSpPr>
          <p:cNvPr id="3" name="Google Shape;534;p83">
            <a:extLst>
              <a:ext uri="{FF2B5EF4-FFF2-40B4-BE49-F238E27FC236}">
                <a16:creationId xmlns:a16="http://schemas.microsoft.com/office/drawing/2014/main" id="{085A4A0A-FE83-BCEF-F7C7-A58545854410}"/>
              </a:ext>
            </a:extLst>
          </p:cNvPr>
          <p:cNvSpPr txBox="1"/>
          <p:nvPr/>
        </p:nvSpPr>
        <p:spPr>
          <a:xfrm>
            <a:off x="963168" y="2691434"/>
            <a:ext cx="4856177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NanoCote™ Technology</a:t>
            </a:r>
            <a:endParaRPr sz="3600"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sp>
        <p:nvSpPr>
          <p:cNvPr id="2" name="Google Shape;555;p86">
            <a:extLst>
              <a:ext uri="{FF2B5EF4-FFF2-40B4-BE49-F238E27FC236}">
                <a16:creationId xmlns:a16="http://schemas.microsoft.com/office/drawing/2014/main" id="{FE56E2AD-6F9A-6F26-4EC7-B63C5AA4DF29}"/>
              </a:ext>
            </a:extLst>
          </p:cNvPr>
          <p:cNvSpPr txBox="1"/>
          <p:nvPr/>
        </p:nvSpPr>
        <p:spPr>
          <a:xfrm>
            <a:off x="1035148" y="3429000"/>
            <a:ext cx="4712216" cy="1215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NanoCote helps fertilizer and nanoparticles to </a:t>
            </a:r>
            <a:r>
              <a:rPr lang="en" sz="17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disperse evenly</a:t>
            </a:r>
            <a:r>
              <a:rPr lang="en" sz="1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 in the root zone during the first </a:t>
            </a:r>
            <a:r>
              <a:rPr lang="en" sz="17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irrigation or rain event</a:t>
            </a:r>
            <a:endParaRPr sz="17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99E07325-0A5F-2ECE-0AD5-5C8792328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907" y="2012590"/>
            <a:ext cx="4956810" cy="289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rry image of a line&#10;&#10;AI-generated content may be incorrect.">
            <a:extLst>
              <a:ext uri="{FF2B5EF4-FFF2-40B4-BE49-F238E27FC236}">
                <a16:creationId xmlns:a16="http://schemas.microsoft.com/office/drawing/2014/main" id="{83284144-4955-64C3-00CF-64DC99050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65"/>
            <a:ext cx="12192000" cy="1755652"/>
          </a:xfrm>
          <a:prstGeom prst="rect">
            <a:avLst/>
          </a:prstGeom>
        </p:spPr>
      </p:pic>
      <p:pic>
        <p:nvPicPr>
          <p:cNvPr id="6" name="Picture 5" descr="A logo with green leaves&#10;&#10;AI-generated content may be incorrect.">
            <a:extLst>
              <a:ext uri="{FF2B5EF4-FFF2-40B4-BE49-F238E27FC236}">
                <a16:creationId xmlns:a16="http://schemas.microsoft.com/office/drawing/2014/main" id="{787EC34F-FCEC-21BC-B8EA-9EBE7DE549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0570" cy="16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62E7BA-F8EF-D181-7F66-79A9A7184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877"/>
            <a:ext cx="12191999" cy="13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92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FCFC1A-4FED-EF0F-0042-24A58394B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167C9AB-027C-014D-6E87-E7A699FA7BE5}"/>
              </a:ext>
            </a:extLst>
          </p:cNvPr>
          <p:cNvSpPr txBox="1">
            <a:spLocks/>
          </p:cNvSpPr>
          <p:nvPr/>
        </p:nvSpPr>
        <p:spPr>
          <a:xfrm>
            <a:off x="1330036" y="1626500"/>
            <a:ext cx="2891413" cy="517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2800" dirty="0">
              <a:solidFill>
                <a:srgbClr val="92D050"/>
              </a:solidFill>
              <a:latin typeface="Avenir LT Std 65 Medium" panose="020B0803020203020204" pitchFamily="34" charset="0"/>
            </a:endParaRPr>
          </a:p>
        </p:txBody>
      </p:sp>
      <p:sp>
        <p:nvSpPr>
          <p:cNvPr id="3" name="Google Shape;534;p83">
            <a:extLst>
              <a:ext uri="{FF2B5EF4-FFF2-40B4-BE49-F238E27FC236}">
                <a16:creationId xmlns:a16="http://schemas.microsoft.com/office/drawing/2014/main" id="{8D984BE7-549E-5E18-6823-74ACE07ABADF}"/>
              </a:ext>
            </a:extLst>
          </p:cNvPr>
          <p:cNvSpPr txBox="1"/>
          <p:nvPr/>
        </p:nvSpPr>
        <p:spPr>
          <a:xfrm>
            <a:off x="509304" y="2580733"/>
            <a:ext cx="473819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NanoCote™ Technology</a:t>
            </a:r>
            <a:endParaRPr sz="3600"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sp>
        <p:nvSpPr>
          <p:cNvPr id="6" name="Google Shape;562;p87">
            <a:extLst>
              <a:ext uri="{FF2B5EF4-FFF2-40B4-BE49-F238E27FC236}">
                <a16:creationId xmlns:a16="http://schemas.microsoft.com/office/drawing/2014/main" id="{7B1F4E42-F3E7-6739-2739-D5C232AE1505}"/>
              </a:ext>
            </a:extLst>
          </p:cNvPr>
          <p:cNvSpPr txBox="1"/>
          <p:nvPr/>
        </p:nvSpPr>
        <p:spPr>
          <a:xfrm>
            <a:off x="771302" y="3256884"/>
            <a:ext cx="4382506" cy="1215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Nanoparticles rapidly </a:t>
            </a:r>
            <a:r>
              <a:rPr lang="en" sz="17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attract and load </a:t>
            </a:r>
            <a:r>
              <a:rPr lang="en" sz="1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dissolved fertilizer ions and molecules, </a:t>
            </a:r>
            <a:r>
              <a:rPr lang="en" sz="17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supercharging</a:t>
            </a:r>
            <a:r>
              <a:rPr lang="en" sz="1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 them with </a:t>
            </a:r>
            <a:r>
              <a:rPr lang="en" sz="17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key crop nutrients</a:t>
            </a:r>
            <a:endParaRPr sz="13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58DABFC0-5A7F-047C-61E2-8DED6A3C2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34" y="1705757"/>
            <a:ext cx="6126480" cy="35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urry image of a line&#10;&#10;AI-generated content may be incorrect.">
            <a:extLst>
              <a:ext uri="{FF2B5EF4-FFF2-40B4-BE49-F238E27FC236}">
                <a16:creationId xmlns:a16="http://schemas.microsoft.com/office/drawing/2014/main" id="{4EC83111-B27A-A34A-5395-68E3DEBB2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65"/>
            <a:ext cx="12192000" cy="1755652"/>
          </a:xfrm>
          <a:prstGeom prst="rect">
            <a:avLst/>
          </a:prstGeom>
        </p:spPr>
      </p:pic>
      <p:pic>
        <p:nvPicPr>
          <p:cNvPr id="4" name="Picture 3" descr="A logo with green leaves&#10;&#10;AI-generated content may be incorrect.">
            <a:extLst>
              <a:ext uri="{FF2B5EF4-FFF2-40B4-BE49-F238E27FC236}">
                <a16:creationId xmlns:a16="http://schemas.microsoft.com/office/drawing/2014/main" id="{A4259B35-D2E6-E19A-79EF-A04012551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0570" cy="16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0A14DA-2337-C6BC-EABF-33BE79910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877"/>
            <a:ext cx="12191999" cy="13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25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7F9E4A-1F1E-6A47-43C5-09FAF40DB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B795743A-C8EB-70AC-D9C8-5D3F7D4F51CD}"/>
              </a:ext>
            </a:extLst>
          </p:cNvPr>
          <p:cNvSpPr txBox="1">
            <a:spLocks/>
          </p:cNvSpPr>
          <p:nvPr/>
        </p:nvSpPr>
        <p:spPr>
          <a:xfrm>
            <a:off x="1330036" y="1626500"/>
            <a:ext cx="2891413" cy="517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2800" dirty="0">
              <a:solidFill>
                <a:srgbClr val="92D050"/>
              </a:solidFill>
              <a:latin typeface="Avenir LT Std 65 Medium" panose="020B0803020203020204" pitchFamily="34" charset="0"/>
            </a:endParaRPr>
          </a:p>
        </p:txBody>
      </p:sp>
      <p:sp>
        <p:nvSpPr>
          <p:cNvPr id="3" name="Google Shape;534;p83">
            <a:extLst>
              <a:ext uri="{FF2B5EF4-FFF2-40B4-BE49-F238E27FC236}">
                <a16:creationId xmlns:a16="http://schemas.microsoft.com/office/drawing/2014/main" id="{C0075611-42CA-1022-C418-43835704DC6F}"/>
              </a:ext>
            </a:extLst>
          </p:cNvPr>
          <p:cNvSpPr txBox="1"/>
          <p:nvPr/>
        </p:nvSpPr>
        <p:spPr>
          <a:xfrm>
            <a:off x="531900" y="2895256"/>
            <a:ext cx="59439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NanoCote™ Technology</a:t>
            </a:r>
            <a:endParaRPr sz="3600"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sp>
        <p:nvSpPr>
          <p:cNvPr id="2" name="Google Shape;569;p88">
            <a:extLst>
              <a:ext uri="{FF2B5EF4-FFF2-40B4-BE49-F238E27FC236}">
                <a16:creationId xmlns:a16="http://schemas.microsoft.com/office/drawing/2014/main" id="{9FB1EB82-D0ED-00B0-B6E8-6457B1CA5FF4}"/>
              </a:ext>
            </a:extLst>
          </p:cNvPr>
          <p:cNvSpPr txBox="1"/>
          <p:nvPr/>
        </p:nvSpPr>
        <p:spPr>
          <a:xfrm>
            <a:off x="452684" y="3523344"/>
            <a:ext cx="4863468" cy="914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Nutrient loaded nanoparticles </a:t>
            </a:r>
            <a:r>
              <a:rPr lang="en" sz="17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protect</a:t>
            </a:r>
            <a:r>
              <a:rPr lang="en" sz="1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 the nutrients &amp; facilitate </a:t>
            </a:r>
            <a:r>
              <a:rPr lang="en" sz="17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faster uptake</a:t>
            </a:r>
            <a:r>
              <a:rPr lang="en" sz="17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 through endocytosis </a:t>
            </a:r>
            <a:endParaRPr sz="13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B569B54E-4543-11F3-4BC9-82EC45176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850" y="1845587"/>
            <a:ext cx="5713126" cy="334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rry image of a line&#10;&#10;AI-generated content may be incorrect.">
            <a:extLst>
              <a:ext uri="{FF2B5EF4-FFF2-40B4-BE49-F238E27FC236}">
                <a16:creationId xmlns:a16="http://schemas.microsoft.com/office/drawing/2014/main" id="{B9984B4B-EA89-E1C4-1FDC-1826DDB9E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65"/>
            <a:ext cx="12192000" cy="1755652"/>
          </a:xfrm>
          <a:prstGeom prst="rect">
            <a:avLst/>
          </a:prstGeom>
        </p:spPr>
      </p:pic>
      <p:pic>
        <p:nvPicPr>
          <p:cNvPr id="6" name="Picture 5" descr="A logo with green leaves&#10;&#10;AI-generated content may be incorrect.">
            <a:extLst>
              <a:ext uri="{FF2B5EF4-FFF2-40B4-BE49-F238E27FC236}">
                <a16:creationId xmlns:a16="http://schemas.microsoft.com/office/drawing/2014/main" id="{81FFF1E6-FE63-0517-EB7B-C5D05E16D8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0570" cy="16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33DAF5-AA2C-397E-EED8-698423FFA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877"/>
            <a:ext cx="12191999" cy="13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27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B66499-EAB5-23B2-BBB4-4D4651B06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DF5A2C77-0F31-C6BA-5698-CFDAADAEDD75}"/>
              </a:ext>
            </a:extLst>
          </p:cNvPr>
          <p:cNvSpPr txBox="1">
            <a:spLocks/>
          </p:cNvSpPr>
          <p:nvPr/>
        </p:nvSpPr>
        <p:spPr>
          <a:xfrm>
            <a:off x="1330036" y="1626500"/>
            <a:ext cx="2891413" cy="517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2800" dirty="0">
              <a:solidFill>
                <a:srgbClr val="92D050"/>
              </a:solidFill>
              <a:latin typeface="Avenir LT Std 65 Medium" panose="020B0803020203020204" pitchFamily="34" charset="0"/>
            </a:endParaRPr>
          </a:p>
        </p:txBody>
      </p:sp>
      <p:sp>
        <p:nvSpPr>
          <p:cNvPr id="4" name="Google Shape;576;p89">
            <a:extLst>
              <a:ext uri="{FF2B5EF4-FFF2-40B4-BE49-F238E27FC236}">
                <a16:creationId xmlns:a16="http://schemas.microsoft.com/office/drawing/2014/main" id="{2A2C5112-0D4C-F946-F9B1-409B9EE718DD}"/>
              </a:ext>
            </a:extLst>
          </p:cNvPr>
          <p:cNvSpPr txBox="1">
            <a:spLocks noGrp="1"/>
          </p:cNvSpPr>
          <p:nvPr/>
        </p:nvSpPr>
        <p:spPr>
          <a:xfrm>
            <a:off x="1457909" y="1748698"/>
            <a:ext cx="505659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Lexend"/>
              <a:buNone/>
              <a:defRPr sz="3200" b="1" i="0" u="none" strike="noStrike" cap="none">
                <a:solidFill>
                  <a:srgbClr val="66666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Fertilizers to “NanoCote”</a:t>
            </a:r>
            <a:endParaRPr sz="3600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580;p89">
            <a:extLst>
              <a:ext uri="{FF2B5EF4-FFF2-40B4-BE49-F238E27FC236}">
                <a16:creationId xmlns:a16="http://schemas.microsoft.com/office/drawing/2014/main" id="{8D49FDDF-20BA-ED90-C5C7-40BED47E68E9}"/>
              </a:ext>
            </a:extLst>
          </p:cNvPr>
          <p:cNvSpPr txBox="1">
            <a:spLocks noGrp="1"/>
          </p:cNvSpPr>
          <p:nvPr/>
        </p:nvSpPr>
        <p:spPr>
          <a:xfrm>
            <a:off x="3186846" y="2361037"/>
            <a:ext cx="1845419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Lexend"/>
              <a:buNone/>
              <a:defRPr sz="3200" b="1" i="0" u="none" strike="noStrike" cap="none">
                <a:solidFill>
                  <a:srgbClr val="66666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17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2.5L to 3L per mT</a:t>
            </a:r>
            <a:endParaRPr sz="1700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1879" dirty="0">
              <a:solidFill>
                <a:schemeClr val="l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575;p89">
            <a:extLst>
              <a:ext uri="{FF2B5EF4-FFF2-40B4-BE49-F238E27FC236}">
                <a16:creationId xmlns:a16="http://schemas.microsoft.com/office/drawing/2014/main" id="{EAEF87A6-757E-3796-A9C3-4CCA25C4D1F4}"/>
              </a:ext>
            </a:extLst>
          </p:cNvPr>
          <p:cNvSpPr txBox="1">
            <a:spLocks noGrp="1"/>
          </p:cNvSpPr>
          <p:nvPr/>
        </p:nvSpPr>
        <p:spPr>
          <a:xfrm>
            <a:off x="1457909" y="2700819"/>
            <a:ext cx="5154553" cy="297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exend"/>
              <a:buChar char="●"/>
              <a:defRPr sz="1800" b="0" i="0" u="none" strike="noStrike" cap="non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○"/>
              <a:defRPr sz="1400" b="0" i="0" u="none" strike="noStrike" cap="non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■"/>
              <a:defRPr sz="1400" b="0" i="0" u="none" strike="noStrike" cap="non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●"/>
              <a:defRPr sz="1400" b="0" i="0" u="none" strike="noStrike" cap="non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○"/>
              <a:defRPr sz="1400" b="0" i="0" u="none" strike="noStrike" cap="non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■"/>
              <a:defRPr sz="1400" b="0" i="0" u="none" strike="noStrike" cap="non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●"/>
              <a:defRPr sz="1400" b="0" i="0" u="none" strike="noStrike" cap="non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○"/>
              <a:defRPr sz="1400" b="0" i="0" u="none" strike="noStrike" cap="non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■"/>
              <a:defRPr sz="1400" b="0" i="0" u="none" strike="noStrike" cap="non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Urea </a:t>
            </a:r>
            <a:r>
              <a:rPr lang="en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46-0-0</a:t>
            </a:r>
            <a:endParaRPr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11150" algn="l" rtl="0">
              <a:spcBef>
                <a:spcPts val="800"/>
              </a:spcBef>
              <a:spcAft>
                <a:spcPts val="0"/>
              </a:spcAft>
              <a:buSzPts val="1300"/>
              <a:buChar char="●"/>
            </a:pPr>
            <a:r>
              <a:rPr lang="en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Diammonium Phosphate (</a:t>
            </a:r>
            <a:r>
              <a:rPr lang="en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DAP</a:t>
            </a:r>
            <a:r>
              <a:rPr lang="en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18-46-0</a:t>
            </a:r>
            <a:endParaRPr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11150" algn="l" rtl="0">
              <a:spcBef>
                <a:spcPts val="800"/>
              </a:spcBef>
              <a:spcAft>
                <a:spcPts val="0"/>
              </a:spcAft>
              <a:buSzPts val="1300"/>
              <a:buChar char="●"/>
            </a:pPr>
            <a:r>
              <a:rPr lang="en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Ammonium Dihydrogen Phosphate (</a:t>
            </a:r>
            <a:r>
              <a:rPr lang="en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</a:t>
            </a:r>
            <a:r>
              <a:rPr lang="en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11-52-0</a:t>
            </a:r>
            <a:endParaRPr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11150" algn="l" rtl="0">
              <a:spcBef>
                <a:spcPts val="800"/>
              </a:spcBef>
              <a:spcAft>
                <a:spcPts val="0"/>
              </a:spcAft>
              <a:buSzPts val="1300"/>
              <a:buChar char="●"/>
            </a:pPr>
            <a:r>
              <a:rPr lang="en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Ammonium Sulfate (</a:t>
            </a:r>
            <a:r>
              <a:rPr lang="en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AMS</a:t>
            </a:r>
            <a:r>
              <a:rPr lang="en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21-0-0-21S</a:t>
            </a:r>
            <a:endParaRPr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11150" algn="l" rtl="0">
              <a:spcBef>
                <a:spcPts val="800"/>
              </a:spcBef>
              <a:spcAft>
                <a:spcPts val="0"/>
              </a:spcAft>
              <a:buSzPts val="1300"/>
              <a:buChar char="●"/>
            </a:pPr>
            <a:r>
              <a:rPr lang="en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Sulfate of Potash (</a:t>
            </a:r>
            <a:r>
              <a:rPr lang="en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SOP</a:t>
            </a:r>
            <a:r>
              <a:rPr lang="en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0-0-50</a:t>
            </a:r>
            <a:endParaRPr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11150" algn="l" rtl="0">
              <a:spcBef>
                <a:spcPts val="800"/>
              </a:spcBef>
              <a:spcAft>
                <a:spcPts val="0"/>
              </a:spcAft>
              <a:buSzPts val="1300"/>
              <a:buChar char="●"/>
            </a:pPr>
            <a:r>
              <a:rPr lang="en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Muriate of Potash (</a:t>
            </a:r>
            <a:r>
              <a:rPr lang="en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MOP</a:t>
            </a:r>
            <a:r>
              <a:rPr lang="en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0-0-60</a:t>
            </a:r>
            <a:endParaRPr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11150" algn="l" rtl="0">
              <a:spcBef>
                <a:spcPts val="800"/>
              </a:spcBef>
              <a:spcAft>
                <a:spcPts val="0"/>
              </a:spcAft>
              <a:buSzPts val="1300"/>
              <a:buChar char="●"/>
            </a:pPr>
            <a:r>
              <a:rPr lang="en" sz="17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KMag </a:t>
            </a:r>
            <a:r>
              <a:rPr lang="en" sz="17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0-0-21-10Mg-21S</a:t>
            </a:r>
            <a:endParaRPr sz="17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BF201F1D-70B7-54C7-1B92-54AF283DB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850" y="1219742"/>
            <a:ext cx="212407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13FF7809-D935-3AEA-A953-708A2B4D2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206" y="2586037"/>
            <a:ext cx="2124075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>
            <a:extLst>
              <a:ext uri="{FF2B5EF4-FFF2-40B4-BE49-F238E27FC236}">
                <a16:creationId xmlns:a16="http://schemas.microsoft.com/office/drawing/2014/main" id="{848A17F2-E872-31AE-5B23-15BD6E63A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849" y="4080032"/>
            <a:ext cx="21240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urry image of a line&#10;&#10;AI-generated content may be incorrect.">
            <a:extLst>
              <a:ext uri="{FF2B5EF4-FFF2-40B4-BE49-F238E27FC236}">
                <a16:creationId xmlns:a16="http://schemas.microsoft.com/office/drawing/2014/main" id="{6D7510C1-E612-A962-69B7-093700D78D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65"/>
            <a:ext cx="12192000" cy="1755652"/>
          </a:xfrm>
          <a:prstGeom prst="rect">
            <a:avLst/>
          </a:prstGeom>
        </p:spPr>
      </p:pic>
      <p:pic>
        <p:nvPicPr>
          <p:cNvPr id="3" name="Picture 2" descr="A logo with green leaves&#10;&#10;AI-generated content may be incorrect.">
            <a:extLst>
              <a:ext uri="{FF2B5EF4-FFF2-40B4-BE49-F238E27FC236}">
                <a16:creationId xmlns:a16="http://schemas.microsoft.com/office/drawing/2014/main" id="{8FE9A2B1-1614-236A-311E-43B742D672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0570" cy="162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BC8DAB-95AE-72C0-BFF6-E46BBDCF4E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877"/>
            <a:ext cx="12191999" cy="13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45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2D188B-A29E-4F5A-4DC4-04C6595D2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number on a black background&#10;&#10;AI-generated content may be incorrect.">
            <a:extLst>
              <a:ext uri="{FF2B5EF4-FFF2-40B4-BE49-F238E27FC236}">
                <a16:creationId xmlns:a16="http://schemas.microsoft.com/office/drawing/2014/main" id="{FE0BDBA2-4773-7C31-F9EA-6ABA774B4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028" y="6187438"/>
            <a:ext cx="2990094" cy="46634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00FDC67-8CD6-AE0D-07BE-BF88C756DD32}"/>
              </a:ext>
            </a:extLst>
          </p:cNvPr>
          <p:cNvSpPr txBox="1">
            <a:spLocks/>
          </p:cNvSpPr>
          <p:nvPr/>
        </p:nvSpPr>
        <p:spPr>
          <a:xfrm>
            <a:off x="1330036" y="1626500"/>
            <a:ext cx="2891413" cy="517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2800" dirty="0">
              <a:solidFill>
                <a:srgbClr val="92D050"/>
              </a:solidFill>
              <a:latin typeface="Avenir LT Std 65 Medium" panose="020B08030202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775C62-076E-312C-9BAA-7E657838C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877"/>
            <a:ext cx="12191999" cy="1341123"/>
          </a:xfrm>
          <a:prstGeom prst="rect">
            <a:avLst/>
          </a:prstGeom>
        </p:spPr>
      </p:pic>
      <p:sp>
        <p:nvSpPr>
          <p:cNvPr id="2" name="Google Shape;616;p94">
            <a:extLst>
              <a:ext uri="{FF2B5EF4-FFF2-40B4-BE49-F238E27FC236}">
                <a16:creationId xmlns:a16="http://schemas.microsoft.com/office/drawing/2014/main" id="{E5BF28E3-D656-FE38-BF15-EA02A93EC635}"/>
              </a:ext>
            </a:extLst>
          </p:cNvPr>
          <p:cNvSpPr txBox="1">
            <a:spLocks noGrp="1"/>
          </p:cNvSpPr>
          <p:nvPr/>
        </p:nvSpPr>
        <p:spPr>
          <a:xfrm>
            <a:off x="2111327" y="2118424"/>
            <a:ext cx="3999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Lexend"/>
              <a:buNone/>
              <a:defRPr sz="3200" b="1" i="0" u="none" strike="noStrike" cap="none">
                <a:solidFill>
                  <a:srgbClr val="66666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6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NanoCote Summary</a:t>
            </a:r>
            <a:endParaRPr sz="3600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2406145E-4960-8C0B-CD94-5BD337418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855" y="1180433"/>
            <a:ext cx="3522345" cy="449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617;p94">
            <a:extLst>
              <a:ext uri="{FF2B5EF4-FFF2-40B4-BE49-F238E27FC236}">
                <a16:creationId xmlns:a16="http://schemas.microsoft.com/office/drawing/2014/main" id="{3633332B-2708-E2AE-96AD-489E049E46F7}"/>
              </a:ext>
            </a:extLst>
          </p:cNvPr>
          <p:cNvSpPr txBox="1">
            <a:spLocks noGrp="1"/>
          </p:cNvSpPr>
          <p:nvPr/>
        </p:nvSpPr>
        <p:spPr>
          <a:xfrm>
            <a:off x="1949901" y="2891412"/>
            <a:ext cx="4543095" cy="2078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Char char="●"/>
              <a:defRPr sz="1400" b="0" i="0" u="none" strike="noStrike" cap="non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"/>
              <a:buChar char="●"/>
              <a:defRPr sz="1200" b="0" i="0" u="none" strike="noStrike" cap="non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"/>
              <a:buChar char="○"/>
              <a:defRPr sz="1200" b="0" i="0" u="none" strike="noStrike" cap="non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"/>
              <a:buChar char="■"/>
              <a:defRPr sz="1200" b="0" i="0" u="none" strike="noStrike" cap="non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●"/>
            </a:pPr>
            <a:r>
              <a:rPr lang="e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Decreases nitrogen volatility 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●"/>
            </a:pPr>
            <a:r>
              <a:rPr lang="e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Increases phosphorus availability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●"/>
            </a:pPr>
            <a:r>
              <a:rPr lang="e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Reduces dust 99%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“The all in one fertilizer coating”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blurry image of a line&#10;&#10;AI-generated content may be incorrect.">
            <a:extLst>
              <a:ext uri="{FF2B5EF4-FFF2-40B4-BE49-F238E27FC236}">
                <a16:creationId xmlns:a16="http://schemas.microsoft.com/office/drawing/2014/main" id="{BBA66D5C-F2CA-C2E3-DFB5-580BBFA82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65"/>
            <a:ext cx="12192000" cy="1755652"/>
          </a:xfrm>
          <a:prstGeom prst="rect">
            <a:avLst/>
          </a:prstGeom>
        </p:spPr>
      </p:pic>
      <p:pic>
        <p:nvPicPr>
          <p:cNvPr id="6" name="Picture 5" descr="A logo with green leaves&#10;&#10;AI-generated content may be incorrect.">
            <a:extLst>
              <a:ext uri="{FF2B5EF4-FFF2-40B4-BE49-F238E27FC236}">
                <a16:creationId xmlns:a16="http://schemas.microsoft.com/office/drawing/2014/main" id="{491A6984-F0E6-A5A1-2E65-8DD9B16844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057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74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A21E48-F7B7-5C67-EDE5-787FD95A0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line&#10;&#10;AI-generated content may be incorrect.">
            <a:extLst>
              <a:ext uri="{FF2B5EF4-FFF2-40B4-BE49-F238E27FC236}">
                <a16:creationId xmlns:a16="http://schemas.microsoft.com/office/drawing/2014/main" id="{4B7D0D21-8E04-1F80-0B0A-6DC3CEDAD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65"/>
            <a:ext cx="12192000" cy="175565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DC7E5E9-A268-001C-5511-5385D81F75D7}"/>
              </a:ext>
            </a:extLst>
          </p:cNvPr>
          <p:cNvSpPr txBox="1">
            <a:spLocks/>
          </p:cNvSpPr>
          <p:nvPr/>
        </p:nvSpPr>
        <p:spPr>
          <a:xfrm>
            <a:off x="1330036" y="1626500"/>
            <a:ext cx="2891413" cy="517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2800" dirty="0">
              <a:solidFill>
                <a:srgbClr val="92D050"/>
              </a:solidFill>
              <a:latin typeface="Avenir LT Std 65 Medium" panose="020B0803020203020204" pitchFamily="34" charset="0"/>
            </a:endParaRPr>
          </a:p>
        </p:txBody>
      </p:sp>
      <p:pic>
        <p:nvPicPr>
          <p:cNvPr id="9" name="Picture 8" descr="A logo with green leaves&#10;&#10;AI-generated content may be incorrect.">
            <a:extLst>
              <a:ext uri="{FF2B5EF4-FFF2-40B4-BE49-F238E27FC236}">
                <a16:creationId xmlns:a16="http://schemas.microsoft.com/office/drawing/2014/main" id="{073E082E-1330-6377-CE31-5DBCC4DFB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0570" cy="1620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B966260-4638-FF30-4FBF-F88F1F5EE70B}"/>
              </a:ext>
            </a:extLst>
          </p:cNvPr>
          <p:cNvSpPr txBox="1"/>
          <p:nvPr/>
        </p:nvSpPr>
        <p:spPr>
          <a:xfrm>
            <a:off x="3708104" y="4078271"/>
            <a:ext cx="622706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lnSpc>
                <a:spcPts val="2025"/>
              </a:lnSpc>
              <a:buNone/>
            </a:pPr>
            <a:r>
              <a:rPr lang="en-CA" b="1" i="0" u="none" strike="noStrike" dirty="0">
                <a:solidFill>
                  <a:srgbClr val="92D050"/>
                </a:solidFill>
                <a:effectLst/>
              </a:rPr>
              <a:t> </a:t>
            </a:r>
            <a:endParaRPr lang="en-US" b="0" i="0" dirty="0">
              <a:solidFill>
                <a:srgbClr val="92D050"/>
              </a:solidFill>
              <a:effectLst/>
            </a:endParaRPr>
          </a:p>
        </p:txBody>
      </p:sp>
      <p:sp>
        <p:nvSpPr>
          <p:cNvPr id="2" name="Google Shape;210;p44">
            <a:extLst>
              <a:ext uri="{FF2B5EF4-FFF2-40B4-BE49-F238E27FC236}">
                <a16:creationId xmlns:a16="http://schemas.microsoft.com/office/drawing/2014/main" id="{53DEF426-0C24-0A7F-B321-9D42E2B82626}"/>
              </a:ext>
            </a:extLst>
          </p:cNvPr>
          <p:cNvSpPr txBox="1">
            <a:spLocks noGrp="1"/>
          </p:cNvSpPr>
          <p:nvPr/>
        </p:nvSpPr>
        <p:spPr>
          <a:xfrm>
            <a:off x="1626748" y="1332267"/>
            <a:ext cx="86799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9C8E6"/>
              </a:buClr>
              <a:buSzPts val="3300"/>
              <a:buFont typeface="Lexend Medium"/>
              <a:buNone/>
              <a:defRPr sz="3300" b="0" i="0" u="none" strike="noStrike" cap="none">
                <a:solidFill>
                  <a:srgbClr val="59C8E6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Benefits of Nanoliquid Technology</a:t>
            </a:r>
            <a:endParaRPr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sp>
        <p:nvSpPr>
          <p:cNvPr id="3" name="Google Shape;211;p44">
            <a:extLst>
              <a:ext uri="{FF2B5EF4-FFF2-40B4-BE49-F238E27FC236}">
                <a16:creationId xmlns:a16="http://schemas.microsoft.com/office/drawing/2014/main" id="{EC8CF590-CB22-9052-BEEE-632B292347D8}"/>
              </a:ext>
            </a:extLst>
          </p:cNvPr>
          <p:cNvSpPr txBox="1"/>
          <p:nvPr/>
        </p:nvSpPr>
        <p:spPr>
          <a:xfrm>
            <a:off x="725850" y="2179360"/>
            <a:ext cx="4872900" cy="1369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"/>
              <a:buChar char="✓"/>
            </a:pPr>
            <a:r>
              <a:rPr lang="e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Advanced carrier for </a:t>
            </a:r>
            <a:r>
              <a:rPr lang="e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improved</a:t>
            </a:r>
            <a:r>
              <a:rPr lang="e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 </a:t>
            </a:r>
            <a:r>
              <a:rPr lang="e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plant uptake </a:t>
            </a:r>
            <a:endParaRPr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"/>
              <a:buChar char="✓"/>
            </a:pPr>
            <a:r>
              <a:rPr lang="e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Low and affordable inclusion rates - 4 oz per acre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"/>
              <a:buChar char="✓"/>
            </a:pPr>
            <a:r>
              <a:rPr lang="e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Enhances</a:t>
            </a:r>
            <a:r>
              <a:rPr lang="e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 </a:t>
            </a:r>
            <a:r>
              <a:rPr lang="e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both </a:t>
            </a:r>
            <a:r>
              <a:rPr lang="e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nutrient and chemical products</a:t>
            </a:r>
            <a:endParaRPr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1928E37-E93C-6DBF-4C38-3632CBB25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698" y="1662551"/>
            <a:ext cx="2498792" cy="318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18;p44">
            <a:extLst>
              <a:ext uri="{FF2B5EF4-FFF2-40B4-BE49-F238E27FC236}">
                <a16:creationId xmlns:a16="http://schemas.microsoft.com/office/drawing/2014/main" id="{17417DD6-CD2A-AE10-9F4D-08808F77BD43}"/>
              </a:ext>
            </a:extLst>
          </p:cNvPr>
          <p:cNvSpPr txBox="1"/>
          <p:nvPr/>
        </p:nvSpPr>
        <p:spPr>
          <a:xfrm rot="21353314">
            <a:off x="8603983" y="3789477"/>
            <a:ext cx="426798" cy="56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$</a:t>
            </a:r>
            <a:endParaRPr sz="2500" dirty="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" name="Google Shape;218;p44">
            <a:extLst>
              <a:ext uri="{FF2B5EF4-FFF2-40B4-BE49-F238E27FC236}">
                <a16:creationId xmlns:a16="http://schemas.microsoft.com/office/drawing/2014/main" id="{06AB1896-7F9E-5EBD-B9F6-31FA8FA3AF68}"/>
              </a:ext>
            </a:extLst>
          </p:cNvPr>
          <p:cNvSpPr txBox="1"/>
          <p:nvPr/>
        </p:nvSpPr>
        <p:spPr>
          <a:xfrm rot="21353314">
            <a:off x="9955030" y="2937155"/>
            <a:ext cx="426798" cy="56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$</a:t>
            </a:r>
            <a:endParaRPr sz="2500" dirty="0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" name="Google Shape;214;p44">
            <a:extLst>
              <a:ext uri="{FF2B5EF4-FFF2-40B4-BE49-F238E27FC236}">
                <a16:creationId xmlns:a16="http://schemas.microsoft.com/office/drawing/2014/main" id="{23FE48EB-D595-ADFC-CB39-4CC6A006E5EA}"/>
              </a:ext>
            </a:extLst>
          </p:cNvPr>
          <p:cNvSpPr txBox="1"/>
          <p:nvPr/>
        </p:nvSpPr>
        <p:spPr>
          <a:xfrm>
            <a:off x="8036023" y="4896723"/>
            <a:ext cx="141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Your Program</a:t>
            </a:r>
            <a:endParaRPr dirty="0">
              <a:solidFill>
                <a:srgbClr val="3F3F3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sp>
        <p:nvSpPr>
          <p:cNvPr id="17" name="Google Shape;215;p44">
            <a:extLst>
              <a:ext uri="{FF2B5EF4-FFF2-40B4-BE49-F238E27FC236}">
                <a16:creationId xmlns:a16="http://schemas.microsoft.com/office/drawing/2014/main" id="{1C756A2E-04C7-CFFF-BDB2-93F81AC25AA4}"/>
              </a:ext>
            </a:extLst>
          </p:cNvPr>
          <p:cNvSpPr txBox="1"/>
          <p:nvPr/>
        </p:nvSpPr>
        <p:spPr>
          <a:xfrm>
            <a:off x="9132218" y="4809161"/>
            <a:ext cx="1605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Your Program </a:t>
            </a:r>
            <a:endParaRPr dirty="0">
              <a:solidFill>
                <a:srgbClr val="3F3F3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59C8E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+ Nanoliquid</a:t>
            </a:r>
            <a:r>
              <a:rPr lang="en" baseline="30000" dirty="0">
                <a:solidFill>
                  <a:srgbClr val="59C8E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Ⓡ</a:t>
            </a:r>
            <a:endParaRPr baseline="30000" dirty="0">
              <a:solidFill>
                <a:srgbClr val="59C8E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083F9BD-A9AF-753A-DBE3-591CD7C54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723" y="3695008"/>
            <a:ext cx="2085975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13;p44">
            <a:extLst>
              <a:ext uri="{FF2B5EF4-FFF2-40B4-BE49-F238E27FC236}">
                <a16:creationId xmlns:a16="http://schemas.microsoft.com/office/drawing/2014/main" id="{D678B6DB-B67F-6966-EF6D-A26802561771}"/>
              </a:ext>
            </a:extLst>
          </p:cNvPr>
          <p:cNvSpPr txBox="1"/>
          <p:nvPr/>
        </p:nvSpPr>
        <p:spPr>
          <a:xfrm>
            <a:off x="3914900" y="4481300"/>
            <a:ext cx="16059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Silica based nanoparticle</a:t>
            </a:r>
            <a:endParaRPr b="1" dirty="0">
              <a:solidFill>
                <a:srgbClr val="3F3F3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FECAA0FA-EA64-2386-DB12-C5A56345D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744" y="4037902"/>
            <a:ext cx="1400175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E1ED90-9A67-8916-CB22-B61CBEA85D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877"/>
            <a:ext cx="12191999" cy="13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59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D30400-5025-47D8-1E29-22D86DCEC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F632CAF-165D-8340-9CF0-669CE77DA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7" y="1125669"/>
            <a:ext cx="4544087" cy="516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rry image of a line&#10;&#10;AI-generated content may be incorrect.">
            <a:extLst>
              <a:ext uri="{FF2B5EF4-FFF2-40B4-BE49-F238E27FC236}">
                <a16:creationId xmlns:a16="http://schemas.microsoft.com/office/drawing/2014/main" id="{E9AFDA97-FBCC-A8FD-E16F-A107CBE24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65"/>
            <a:ext cx="12192000" cy="175565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FC721B4-098B-0C23-30C9-70765962BA50}"/>
              </a:ext>
            </a:extLst>
          </p:cNvPr>
          <p:cNvSpPr txBox="1">
            <a:spLocks/>
          </p:cNvSpPr>
          <p:nvPr/>
        </p:nvSpPr>
        <p:spPr>
          <a:xfrm>
            <a:off x="1330036" y="1626500"/>
            <a:ext cx="2891413" cy="517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2800" dirty="0">
              <a:solidFill>
                <a:srgbClr val="92D050"/>
              </a:solidFill>
              <a:latin typeface="Avenir LT Std 65 Medium" panose="020B0803020203020204" pitchFamily="34" charset="0"/>
            </a:endParaRPr>
          </a:p>
        </p:txBody>
      </p:sp>
      <p:pic>
        <p:nvPicPr>
          <p:cNvPr id="9" name="Picture 8" descr="A logo with green leaves&#10;&#10;AI-generated content may be incorrect.">
            <a:extLst>
              <a:ext uri="{FF2B5EF4-FFF2-40B4-BE49-F238E27FC236}">
                <a16:creationId xmlns:a16="http://schemas.microsoft.com/office/drawing/2014/main" id="{4CF9A166-1B88-953F-27BD-6AF116EFD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0570" cy="16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A376C1-6809-0658-FBDE-735850A0B9ED}"/>
              </a:ext>
            </a:extLst>
          </p:cNvPr>
          <p:cNvSpPr txBox="1"/>
          <p:nvPr/>
        </p:nvSpPr>
        <p:spPr>
          <a:xfrm>
            <a:off x="5566812" y="1236378"/>
            <a:ext cx="6865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3600" b="1" i="0" u="none" strike="noStrike" dirty="0">
                <a:solidFill>
                  <a:srgbClr val="92D050"/>
                </a:solidFill>
                <a:effectLst/>
                <a:latin typeface="Lexend Medium"/>
              </a:rPr>
              <a:t>How small is nano?</a:t>
            </a:r>
            <a:endParaRPr lang="en-CA" sz="3600" b="1" dirty="0">
              <a:solidFill>
                <a:srgbClr val="92D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47AE40-716E-0666-1CEA-2884B7A51429}"/>
              </a:ext>
            </a:extLst>
          </p:cNvPr>
          <p:cNvSpPr txBox="1"/>
          <p:nvPr/>
        </p:nvSpPr>
        <p:spPr>
          <a:xfrm>
            <a:off x="4519600" y="1717427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1" i="0" u="none" strike="noStrike" dirty="0">
                <a:solidFill>
                  <a:srgbClr val="92D050"/>
                </a:solidFill>
                <a:effectLst/>
                <a:latin typeface="Lexend Medium"/>
              </a:rPr>
              <a:t>“Nano” is generally considered &lt;100 nanometers (nm)</a:t>
            </a:r>
            <a:endParaRPr lang="en-CA" b="1" dirty="0">
              <a:solidFill>
                <a:srgbClr val="92D050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E8693D8-57E9-CB87-B786-EE7A2CE13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827" y="2511441"/>
            <a:ext cx="841236" cy="77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3771BCD-9A4F-F0D7-C433-40A2C18EC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670" y="3713781"/>
            <a:ext cx="665551" cy="66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C68F10E-08D5-EE96-795B-249CC217FB48}"/>
              </a:ext>
            </a:extLst>
          </p:cNvPr>
          <p:cNvSpPr txBox="1"/>
          <p:nvPr/>
        </p:nvSpPr>
        <p:spPr>
          <a:xfrm>
            <a:off x="3708104" y="4078271"/>
            <a:ext cx="622706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lnSpc>
                <a:spcPts val="2025"/>
              </a:lnSpc>
              <a:buNone/>
            </a:pPr>
            <a:r>
              <a:rPr lang="en-CA" b="1" i="0" u="none" strike="noStrike" dirty="0">
                <a:solidFill>
                  <a:srgbClr val="92D050"/>
                </a:solidFill>
                <a:effectLst/>
              </a:rPr>
              <a:t> </a:t>
            </a:r>
            <a:endParaRPr lang="en-US" b="0" i="0" dirty="0">
              <a:solidFill>
                <a:srgbClr val="92D050"/>
              </a:solidFill>
              <a:effectLst/>
            </a:endParaRPr>
          </a:p>
        </p:txBody>
      </p:sp>
      <p:sp>
        <p:nvSpPr>
          <p:cNvPr id="26" name="Google Shape;203;p44">
            <a:extLst>
              <a:ext uri="{FF2B5EF4-FFF2-40B4-BE49-F238E27FC236}">
                <a16:creationId xmlns:a16="http://schemas.microsoft.com/office/drawing/2014/main" id="{3F8DB90A-815C-0246-1598-830D51FAF63F}"/>
              </a:ext>
            </a:extLst>
          </p:cNvPr>
          <p:cNvSpPr txBox="1"/>
          <p:nvPr/>
        </p:nvSpPr>
        <p:spPr>
          <a:xfrm>
            <a:off x="3660928" y="4502875"/>
            <a:ext cx="1107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Bacteria</a:t>
            </a:r>
            <a:endParaRPr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(1000 nm)</a:t>
            </a:r>
            <a:endParaRPr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B845A87E-6E66-9C1D-D87F-D7A4C640E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36" y="2927627"/>
            <a:ext cx="334888" cy="17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205;p44">
            <a:extLst>
              <a:ext uri="{FF2B5EF4-FFF2-40B4-BE49-F238E27FC236}">
                <a16:creationId xmlns:a16="http://schemas.microsoft.com/office/drawing/2014/main" id="{FB6BFC85-03D5-784D-3997-F07DF17C02AA}"/>
              </a:ext>
            </a:extLst>
          </p:cNvPr>
          <p:cNvSpPr txBox="1"/>
          <p:nvPr/>
        </p:nvSpPr>
        <p:spPr>
          <a:xfrm>
            <a:off x="9179330" y="3171180"/>
            <a:ext cx="1246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Herbicide Molecule </a:t>
            </a:r>
            <a:endParaRPr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(2 nm)</a:t>
            </a:r>
            <a:endParaRPr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sp>
        <p:nvSpPr>
          <p:cNvPr id="30" name="Google Shape;204;p44">
            <a:extLst>
              <a:ext uri="{FF2B5EF4-FFF2-40B4-BE49-F238E27FC236}">
                <a16:creationId xmlns:a16="http://schemas.microsoft.com/office/drawing/2014/main" id="{A39D2749-22D3-F0C1-2B2B-11B84A7B2C77}"/>
              </a:ext>
            </a:extLst>
          </p:cNvPr>
          <p:cNvSpPr txBox="1"/>
          <p:nvPr/>
        </p:nvSpPr>
        <p:spPr>
          <a:xfrm>
            <a:off x="6032362" y="4346377"/>
            <a:ext cx="1362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Nanoliquid</a:t>
            </a:r>
            <a:r>
              <a:rPr lang="en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Ⓡ</a:t>
            </a:r>
            <a:r>
              <a:rPr lang="e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 Technology</a:t>
            </a:r>
            <a:endParaRPr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(10-100 nm)</a:t>
            </a:r>
            <a:endParaRPr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sp>
        <p:nvSpPr>
          <p:cNvPr id="31" name="Google Shape;209;p44">
            <a:extLst>
              <a:ext uri="{FF2B5EF4-FFF2-40B4-BE49-F238E27FC236}">
                <a16:creationId xmlns:a16="http://schemas.microsoft.com/office/drawing/2014/main" id="{41F5DDA1-6983-95C3-D317-64D18130AC36}"/>
              </a:ext>
            </a:extLst>
          </p:cNvPr>
          <p:cNvSpPr txBox="1"/>
          <p:nvPr/>
        </p:nvSpPr>
        <p:spPr>
          <a:xfrm>
            <a:off x="6265545" y="3167698"/>
            <a:ext cx="88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Virus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87EA19-6663-FE96-FE85-68CFF02507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877"/>
            <a:ext cx="12191999" cy="13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22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D9AE5C-9F0B-A181-A2E8-CD475C0C3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number on a black background&#10;&#10;AI-generated content may be incorrect.">
            <a:extLst>
              <a:ext uri="{FF2B5EF4-FFF2-40B4-BE49-F238E27FC236}">
                <a16:creationId xmlns:a16="http://schemas.microsoft.com/office/drawing/2014/main" id="{31AB74F5-1FD5-05AD-A24C-768B542AE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028" y="6187438"/>
            <a:ext cx="2990094" cy="46634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2898A72-168B-EF13-54FF-C96A0D341372}"/>
              </a:ext>
            </a:extLst>
          </p:cNvPr>
          <p:cNvSpPr txBox="1">
            <a:spLocks/>
          </p:cNvSpPr>
          <p:nvPr/>
        </p:nvSpPr>
        <p:spPr>
          <a:xfrm>
            <a:off x="1330036" y="1626500"/>
            <a:ext cx="2891413" cy="517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2800" dirty="0">
              <a:solidFill>
                <a:srgbClr val="92D050"/>
              </a:solidFill>
              <a:latin typeface="Avenir LT Std 65 Medium" panose="020B0803020203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94E463-578D-4A8D-2078-4A444E403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16877"/>
            <a:ext cx="12192000" cy="134112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6B87E5C-7300-17BC-5993-C77B386910BD}"/>
              </a:ext>
            </a:extLst>
          </p:cNvPr>
          <p:cNvSpPr txBox="1"/>
          <p:nvPr/>
        </p:nvSpPr>
        <p:spPr>
          <a:xfrm>
            <a:off x="3708104" y="4078271"/>
            <a:ext cx="622706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lnSpc>
                <a:spcPts val="2025"/>
              </a:lnSpc>
              <a:buNone/>
            </a:pPr>
            <a:r>
              <a:rPr lang="en-CA" b="1" i="0" u="none" strike="noStrike" dirty="0">
                <a:solidFill>
                  <a:srgbClr val="92D050"/>
                </a:solidFill>
                <a:effectLst/>
              </a:rPr>
              <a:t> </a:t>
            </a:r>
            <a:endParaRPr lang="en-US" b="0" i="0" dirty="0">
              <a:solidFill>
                <a:srgbClr val="92D050"/>
              </a:solidFill>
              <a:effectLst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40FC826-79E8-E817-D4BF-7A3F15D5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961135"/>
            <a:ext cx="11887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15;p45">
            <a:extLst>
              <a:ext uri="{FF2B5EF4-FFF2-40B4-BE49-F238E27FC236}">
                <a16:creationId xmlns:a16="http://schemas.microsoft.com/office/drawing/2014/main" id="{056944E7-B32B-38DA-02AC-2F5FD6DF37CC}"/>
              </a:ext>
            </a:extLst>
          </p:cNvPr>
          <p:cNvSpPr txBox="1">
            <a:spLocks noGrp="1"/>
          </p:cNvSpPr>
          <p:nvPr/>
        </p:nvSpPr>
        <p:spPr>
          <a:xfrm>
            <a:off x="1756049" y="1397987"/>
            <a:ext cx="86799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9C8E6"/>
              </a:buClr>
              <a:buSzPts val="3300"/>
              <a:buFont typeface="Lexend Medium"/>
              <a:buNone/>
              <a:defRPr sz="3300" b="0" i="0" u="none" strike="noStrike" cap="none">
                <a:solidFill>
                  <a:srgbClr val="59C8E6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What</a:t>
            </a:r>
            <a:r>
              <a:rPr lang="en" b="1" dirty="0">
                <a:solidFill>
                  <a:srgbClr val="92D050"/>
                </a:solidFill>
                <a:latin typeface="Lexend"/>
                <a:ea typeface="Lexend"/>
                <a:cs typeface="Lexend"/>
                <a:sym typeface="Lexend"/>
              </a:rPr>
              <a:t> is a NanoLiquid</a:t>
            </a:r>
            <a:endParaRPr b="1" dirty="0">
              <a:solidFill>
                <a:srgbClr val="92D05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3" name="Picture 2" descr="A blurry image of a line&#10;&#10;AI-generated content may be incorrect.">
            <a:extLst>
              <a:ext uri="{FF2B5EF4-FFF2-40B4-BE49-F238E27FC236}">
                <a16:creationId xmlns:a16="http://schemas.microsoft.com/office/drawing/2014/main" id="{309EC5A7-6B35-080B-8F60-032E804CCA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65"/>
            <a:ext cx="12192000" cy="1755652"/>
          </a:xfrm>
          <a:prstGeom prst="rect">
            <a:avLst/>
          </a:prstGeom>
        </p:spPr>
      </p:pic>
      <p:pic>
        <p:nvPicPr>
          <p:cNvPr id="4" name="Picture 3" descr="A logo with green leaves&#10;&#10;AI-generated content may be incorrect.">
            <a:extLst>
              <a:ext uri="{FF2B5EF4-FFF2-40B4-BE49-F238E27FC236}">
                <a16:creationId xmlns:a16="http://schemas.microsoft.com/office/drawing/2014/main" id="{0E8D8C77-19C7-A0A5-592A-92D0D90EC5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057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19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D9D7F9-A8CE-B806-1430-767887698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B731025-0F84-3A9B-ED64-B2B90E159157}"/>
              </a:ext>
            </a:extLst>
          </p:cNvPr>
          <p:cNvSpPr txBox="1">
            <a:spLocks/>
          </p:cNvSpPr>
          <p:nvPr/>
        </p:nvSpPr>
        <p:spPr>
          <a:xfrm>
            <a:off x="1330036" y="1626500"/>
            <a:ext cx="2891413" cy="517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2800" dirty="0">
              <a:solidFill>
                <a:srgbClr val="92D050"/>
              </a:solidFill>
              <a:latin typeface="Avenir LT Std 65 Medium" panose="020B0803020203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305E88-84F0-0F58-F0CA-312F6ECC7784}"/>
              </a:ext>
            </a:extLst>
          </p:cNvPr>
          <p:cNvSpPr txBox="1"/>
          <p:nvPr/>
        </p:nvSpPr>
        <p:spPr>
          <a:xfrm>
            <a:off x="3708104" y="4078271"/>
            <a:ext cx="622706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lnSpc>
                <a:spcPts val="2025"/>
              </a:lnSpc>
              <a:buNone/>
            </a:pPr>
            <a:r>
              <a:rPr lang="en-CA" b="1" i="0" u="none" strike="noStrike" dirty="0">
                <a:solidFill>
                  <a:srgbClr val="92D050"/>
                </a:solidFill>
                <a:effectLst/>
              </a:rPr>
              <a:t> </a:t>
            </a:r>
            <a:endParaRPr lang="en-US" b="0" i="0" dirty="0">
              <a:solidFill>
                <a:srgbClr val="92D050"/>
              </a:solidFill>
              <a:effectLst/>
            </a:endParaRPr>
          </a:p>
        </p:txBody>
      </p:sp>
      <p:sp>
        <p:nvSpPr>
          <p:cNvPr id="3" name="Google Shape;240;p46">
            <a:extLst>
              <a:ext uri="{FF2B5EF4-FFF2-40B4-BE49-F238E27FC236}">
                <a16:creationId xmlns:a16="http://schemas.microsoft.com/office/drawing/2014/main" id="{3EEECC69-3478-58F7-5037-0498017AA4D6}"/>
              </a:ext>
            </a:extLst>
          </p:cNvPr>
          <p:cNvSpPr txBox="1">
            <a:spLocks noGrp="1"/>
          </p:cNvSpPr>
          <p:nvPr/>
        </p:nvSpPr>
        <p:spPr>
          <a:xfrm>
            <a:off x="3008778" y="1254200"/>
            <a:ext cx="8679900" cy="7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9C8E6"/>
              </a:buClr>
              <a:buSzPts val="3300"/>
              <a:buFont typeface="Lexend Medium"/>
              <a:buNone/>
              <a:defRPr sz="3300" b="0" i="0" u="none" strike="noStrike" cap="none">
                <a:solidFill>
                  <a:srgbClr val="59C8E6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does Nanoliquid® technology improve uptake?</a:t>
            </a:r>
            <a:endParaRPr sz="2800"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239;p46">
            <a:extLst>
              <a:ext uri="{FF2B5EF4-FFF2-40B4-BE49-F238E27FC236}">
                <a16:creationId xmlns:a16="http://schemas.microsoft.com/office/drawing/2014/main" id="{1D00C1FC-7D8A-9E66-EEF5-87E711ECE916}"/>
              </a:ext>
            </a:extLst>
          </p:cNvPr>
          <p:cNvSpPr txBox="1"/>
          <p:nvPr/>
        </p:nvSpPr>
        <p:spPr>
          <a:xfrm>
            <a:off x="1330036" y="2557525"/>
            <a:ext cx="4182118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Most crop inputs are absorbed via: 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Lexend"/>
              <a:buChar char="●"/>
            </a:pPr>
            <a:r>
              <a:rPr lang="e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Diffusion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Lexend"/>
              <a:buChar char="●"/>
            </a:pPr>
            <a:r>
              <a:rPr lang="e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Active Transport 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Nanoliquid</a:t>
            </a:r>
            <a:r>
              <a:rPr lang="en" sz="1600" baseline="300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®</a:t>
            </a:r>
            <a:r>
              <a:rPr lang="en" sz="16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 </a:t>
            </a:r>
            <a:r>
              <a:rPr lang="e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technology makes an </a:t>
            </a:r>
            <a:r>
              <a:rPr lang="e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additional mechanism </a:t>
            </a:r>
            <a:r>
              <a:rPr lang="e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possible</a:t>
            </a:r>
            <a:r>
              <a:rPr lang="e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.</a:t>
            </a:r>
            <a:endParaRPr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Endocytosis</a:t>
            </a:r>
            <a:r>
              <a:rPr lang="e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 - a mechanism cells use to rapidly absorb </a:t>
            </a:r>
            <a:r>
              <a:rPr lang="en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loaded nanoparticles</a:t>
            </a:r>
            <a:r>
              <a:rPr lang="en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 i.e. “Trojan Horse”</a:t>
            </a:r>
            <a:endParaRPr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D0B931B-3B9B-6C56-DAD7-21D420F06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485" y="1961832"/>
            <a:ext cx="5438775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urry image of a line&#10;&#10;AI-generated content may be incorrect.">
            <a:extLst>
              <a:ext uri="{FF2B5EF4-FFF2-40B4-BE49-F238E27FC236}">
                <a16:creationId xmlns:a16="http://schemas.microsoft.com/office/drawing/2014/main" id="{3A31D990-DD66-D50B-7ECB-9FCF4E839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65"/>
            <a:ext cx="12192000" cy="1755652"/>
          </a:xfrm>
          <a:prstGeom prst="rect">
            <a:avLst/>
          </a:prstGeom>
        </p:spPr>
      </p:pic>
      <p:pic>
        <p:nvPicPr>
          <p:cNvPr id="6" name="Picture 5" descr="A logo with green leaves&#10;&#10;AI-generated content may be incorrect.">
            <a:extLst>
              <a:ext uri="{FF2B5EF4-FFF2-40B4-BE49-F238E27FC236}">
                <a16:creationId xmlns:a16="http://schemas.microsoft.com/office/drawing/2014/main" id="{B3F41D29-CE07-98FF-37B5-DACB7CB0C3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0570" cy="16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F45AD5-AE60-800E-BF12-0439E0F7AA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877"/>
            <a:ext cx="12191999" cy="13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32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3D8B4-E21E-BBCF-5DB9-9BC8DE5A8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CD6EA75-4A91-8277-EE9C-9438C3810A82}"/>
              </a:ext>
            </a:extLst>
          </p:cNvPr>
          <p:cNvSpPr txBox="1">
            <a:spLocks/>
          </p:cNvSpPr>
          <p:nvPr/>
        </p:nvSpPr>
        <p:spPr>
          <a:xfrm>
            <a:off x="1330036" y="1626500"/>
            <a:ext cx="2891413" cy="517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2800" dirty="0">
              <a:solidFill>
                <a:srgbClr val="92D050"/>
              </a:solidFill>
              <a:latin typeface="Avenir LT Std 65 Medium" panose="020B0803020203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CCF95E-1D50-95C7-0CE2-A5330EDFD68F}"/>
              </a:ext>
            </a:extLst>
          </p:cNvPr>
          <p:cNvSpPr txBox="1"/>
          <p:nvPr/>
        </p:nvSpPr>
        <p:spPr>
          <a:xfrm>
            <a:off x="3708104" y="4078271"/>
            <a:ext cx="622706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lnSpc>
                <a:spcPts val="2025"/>
              </a:lnSpc>
              <a:buNone/>
            </a:pPr>
            <a:r>
              <a:rPr lang="en-CA" b="1" i="0" u="none" strike="noStrike" dirty="0">
                <a:solidFill>
                  <a:srgbClr val="92D050"/>
                </a:solidFill>
                <a:effectLst/>
              </a:rPr>
              <a:t> </a:t>
            </a:r>
            <a:endParaRPr lang="en-US" b="0" i="0" dirty="0">
              <a:solidFill>
                <a:srgbClr val="92D050"/>
              </a:solidFill>
              <a:effectLst/>
            </a:endParaRPr>
          </a:p>
        </p:txBody>
      </p:sp>
      <p:sp>
        <p:nvSpPr>
          <p:cNvPr id="2" name="Google Shape;245;p47">
            <a:extLst>
              <a:ext uri="{FF2B5EF4-FFF2-40B4-BE49-F238E27FC236}">
                <a16:creationId xmlns:a16="http://schemas.microsoft.com/office/drawing/2014/main" id="{375ED085-4CF6-84D0-C033-43A9248155BE}"/>
              </a:ext>
            </a:extLst>
          </p:cNvPr>
          <p:cNvSpPr txBox="1">
            <a:spLocks noGrp="1"/>
          </p:cNvSpPr>
          <p:nvPr/>
        </p:nvSpPr>
        <p:spPr>
          <a:xfrm>
            <a:off x="2182064" y="1374934"/>
            <a:ext cx="8679900" cy="11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59C8E6"/>
              </a:buClr>
              <a:buSzPts val="3300"/>
              <a:buFont typeface="Lexend Medium"/>
              <a:buNone/>
              <a:defRPr sz="3300" b="0" i="0" u="none" strike="noStrike" cap="none">
                <a:solidFill>
                  <a:srgbClr val="59C8E6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600" b="1" dirty="0">
                <a:solidFill>
                  <a:srgbClr val="92D050"/>
                </a:solidFill>
              </a:rPr>
              <a:t>Nanoliquid</a:t>
            </a:r>
            <a:r>
              <a:rPr lang="en" b="1" baseline="30000" dirty="0">
                <a:solidFill>
                  <a:srgbClr val="92D050"/>
                </a:solidFill>
                <a:latin typeface="Lexend"/>
                <a:ea typeface="Lexend"/>
                <a:cs typeface="Lexend"/>
                <a:sym typeface="Lexend"/>
              </a:rPr>
              <a:t>Ⓡ</a:t>
            </a:r>
            <a:r>
              <a:rPr lang="en" sz="2600" b="1" dirty="0">
                <a:solidFill>
                  <a:srgbClr val="92D050"/>
                </a:solidFill>
              </a:rPr>
              <a:t> </a:t>
            </a:r>
            <a:r>
              <a:rPr lang="en" sz="26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products</a:t>
            </a:r>
            <a:r>
              <a:rPr lang="en" sz="2600" b="1" dirty="0">
                <a:solidFill>
                  <a:srgbClr val="92D050"/>
                </a:solidFill>
              </a:rPr>
              <a:t> improve plant uptake of nutrients and molecules in liquid solution</a:t>
            </a:r>
            <a:endParaRPr sz="2600" b="1" dirty="0">
              <a:solidFill>
                <a:srgbClr val="92D050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9D6EBEB-9045-C960-F9BC-F62E28768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94" y="2426422"/>
            <a:ext cx="10295955" cy="324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rry image of a line&#10;&#10;AI-generated content may be incorrect.">
            <a:extLst>
              <a:ext uri="{FF2B5EF4-FFF2-40B4-BE49-F238E27FC236}">
                <a16:creationId xmlns:a16="http://schemas.microsoft.com/office/drawing/2014/main" id="{B1473075-B734-9CF2-1CE1-A8CAA6DEA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65"/>
            <a:ext cx="12192000" cy="1755652"/>
          </a:xfrm>
          <a:prstGeom prst="rect">
            <a:avLst/>
          </a:prstGeom>
        </p:spPr>
      </p:pic>
      <p:pic>
        <p:nvPicPr>
          <p:cNvPr id="4" name="Picture 3" descr="A logo with green leaves&#10;&#10;AI-generated content may be incorrect.">
            <a:extLst>
              <a:ext uri="{FF2B5EF4-FFF2-40B4-BE49-F238E27FC236}">
                <a16:creationId xmlns:a16="http://schemas.microsoft.com/office/drawing/2014/main" id="{64CF72F5-3B4D-E50F-E005-627BADC546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0570" cy="16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0A088F-FB1D-EA81-AF6E-D321088908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877"/>
            <a:ext cx="12191999" cy="13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14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36DC1A-980B-39F2-CDC2-4A5DA9648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51D36FD8-DAFA-F14E-6268-FF80AAAF24EF}"/>
              </a:ext>
            </a:extLst>
          </p:cNvPr>
          <p:cNvSpPr txBox="1">
            <a:spLocks/>
          </p:cNvSpPr>
          <p:nvPr/>
        </p:nvSpPr>
        <p:spPr>
          <a:xfrm>
            <a:off x="1330036" y="1626500"/>
            <a:ext cx="2891413" cy="517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2800" dirty="0">
              <a:solidFill>
                <a:srgbClr val="92D050"/>
              </a:solidFill>
              <a:latin typeface="Avenir LT Std 65 Medium" panose="020B0803020203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66504D-E2BF-66B8-9519-FACE6C707F01}"/>
              </a:ext>
            </a:extLst>
          </p:cNvPr>
          <p:cNvSpPr txBox="1"/>
          <p:nvPr/>
        </p:nvSpPr>
        <p:spPr>
          <a:xfrm>
            <a:off x="3708104" y="4078271"/>
            <a:ext cx="622706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lnSpc>
                <a:spcPts val="2025"/>
              </a:lnSpc>
              <a:buNone/>
            </a:pPr>
            <a:r>
              <a:rPr lang="en-CA" b="1" i="0" u="none" strike="noStrike" dirty="0">
                <a:solidFill>
                  <a:srgbClr val="92D050"/>
                </a:solidFill>
                <a:effectLst/>
              </a:rPr>
              <a:t> </a:t>
            </a:r>
            <a:endParaRPr lang="en-US" b="0" i="0" dirty="0">
              <a:solidFill>
                <a:srgbClr val="92D050"/>
              </a:solidFill>
              <a:effectLst/>
            </a:endParaRPr>
          </a:p>
        </p:txBody>
      </p:sp>
      <p:sp>
        <p:nvSpPr>
          <p:cNvPr id="3" name="Google Shape;279;p53">
            <a:extLst>
              <a:ext uri="{FF2B5EF4-FFF2-40B4-BE49-F238E27FC236}">
                <a16:creationId xmlns:a16="http://schemas.microsoft.com/office/drawing/2014/main" id="{1994688D-8EC6-6FBD-CEE8-B31B9A913488}"/>
              </a:ext>
            </a:extLst>
          </p:cNvPr>
          <p:cNvSpPr txBox="1"/>
          <p:nvPr/>
        </p:nvSpPr>
        <p:spPr>
          <a:xfrm>
            <a:off x="5451403" y="1425826"/>
            <a:ext cx="2729036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How</a:t>
            </a:r>
            <a:r>
              <a:rPr lang="en" sz="3200" b="1" dirty="0">
                <a:solidFill>
                  <a:srgbClr val="92D050"/>
                </a:solidFill>
                <a:latin typeface="Lexend"/>
                <a:ea typeface="Lexend"/>
                <a:cs typeface="Lexend"/>
                <a:sym typeface="Lexend"/>
              </a:rPr>
              <a:t> to Use</a:t>
            </a:r>
            <a:endParaRPr sz="3200" b="1" dirty="0">
              <a:solidFill>
                <a:srgbClr val="92D050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59C8E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A8E69FD-FDCC-AA08-04F7-CC5CD190D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762125"/>
            <a:ext cx="10763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blurry image of a line&#10;&#10;AI-generated content may be incorrect.">
            <a:extLst>
              <a:ext uri="{FF2B5EF4-FFF2-40B4-BE49-F238E27FC236}">
                <a16:creationId xmlns:a16="http://schemas.microsoft.com/office/drawing/2014/main" id="{356458EE-A80F-AB5E-038F-C8525930B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65"/>
            <a:ext cx="12192000" cy="1755652"/>
          </a:xfrm>
          <a:prstGeom prst="rect">
            <a:avLst/>
          </a:prstGeom>
        </p:spPr>
      </p:pic>
      <p:pic>
        <p:nvPicPr>
          <p:cNvPr id="4" name="Picture 3" descr="A logo with green leaves&#10;&#10;AI-generated content may be incorrect.">
            <a:extLst>
              <a:ext uri="{FF2B5EF4-FFF2-40B4-BE49-F238E27FC236}">
                <a16:creationId xmlns:a16="http://schemas.microsoft.com/office/drawing/2014/main" id="{6B78EC9E-B45F-7B87-4367-B02BE6023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0570" cy="162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EE19CA-9D6D-6C80-8802-286277A24B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877"/>
            <a:ext cx="12191999" cy="13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340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EBEBA8-EA44-B4D7-7237-BA95CC2F6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75BA077-768F-E6E1-A7BB-567527096071}"/>
              </a:ext>
            </a:extLst>
          </p:cNvPr>
          <p:cNvSpPr txBox="1">
            <a:spLocks/>
          </p:cNvSpPr>
          <p:nvPr/>
        </p:nvSpPr>
        <p:spPr>
          <a:xfrm>
            <a:off x="1330036" y="1626500"/>
            <a:ext cx="2891413" cy="517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2800" dirty="0">
              <a:solidFill>
                <a:srgbClr val="92D050"/>
              </a:solidFill>
              <a:latin typeface="Avenir LT Std 65 Medium" panose="020B0803020203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B91C3F-CC9C-7C66-8D4A-86E6B8706706}"/>
              </a:ext>
            </a:extLst>
          </p:cNvPr>
          <p:cNvSpPr txBox="1"/>
          <p:nvPr/>
        </p:nvSpPr>
        <p:spPr>
          <a:xfrm>
            <a:off x="3708104" y="4078271"/>
            <a:ext cx="622706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lnSpc>
                <a:spcPts val="2025"/>
              </a:lnSpc>
              <a:buNone/>
            </a:pPr>
            <a:r>
              <a:rPr lang="en-CA" b="1" i="0" u="none" strike="noStrike" dirty="0">
                <a:solidFill>
                  <a:srgbClr val="92D050"/>
                </a:solidFill>
                <a:effectLst/>
              </a:rPr>
              <a:t> </a:t>
            </a:r>
            <a:endParaRPr lang="en-US" b="0" i="0" dirty="0">
              <a:solidFill>
                <a:srgbClr val="92D050"/>
              </a:solidFill>
              <a:effectLst/>
            </a:endParaRPr>
          </a:p>
        </p:txBody>
      </p:sp>
      <p:sp>
        <p:nvSpPr>
          <p:cNvPr id="4" name="Google Shape;287;p54">
            <a:extLst>
              <a:ext uri="{FF2B5EF4-FFF2-40B4-BE49-F238E27FC236}">
                <a16:creationId xmlns:a16="http://schemas.microsoft.com/office/drawing/2014/main" id="{C715CAC5-104A-75C0-74B9-84F3085EE978}"/>
              </a:ext>
            </a:extLst>
          </p:cNvPr>
          <p:cNvSpPr txBox="1"/>
          <p:nvPr/>
        </p:nvSpPr>
        <p:spPr>
          <a:xfrm>
            <a:off x="4717574" y="2045271"/>
            <a:ext cx="5194365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Mixing NanoN+ With Bulk Blends </a:t>
            </a:r>
            <a:endParaRPr sz="2600"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E6BAC08-A513-69BD-28E9-597DD9A58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" y="1941374"/>
            <a:ext cx="3606653" cy="377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88;p54">
            <a:extLst>
              <a:ext uri="{FF2B5EF4-FFF2-40B4-BE49-F238E27FC236}">
                <a16:creationId xmlns:a16="http://schemas.microsoft.com/office/drawing/2014/main" id="{C95C99AF-52AA-3857-9581-36C46BE869F3}"/>
              </a:ext>
            </a:extLst>
          </p:cNvPr>
          <p:cNvSpPr txBox="1"/>
          <p:nvPr/>
        </p:nvSpPr>
        <p:spPr>
          <a:xfrm>
            <a:off x="5033257" y="2511511"/>
            <a:ext cx="4563000" cy="2539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exend"/>
              <a:buChar char="●"/>
            </a:pPr>
            <a:r>
              <a:rPr lang="en" sz="17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Stable in all ambient conditions</a:t>
            </a:r>
            <a:endParaRPr sz="17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exend"/>
              <a:buChar char="●"/>
            </a:pPr>
            <a:r>
              <a:rPr lang="en" sz="17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Stable in solution for years</a:t>
            </a:r>
            <a:endParaRPr sz="17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exend"/>
              <a:buChar char="●"/>
            </a:pPr>
            <a:r>
              <a:rPr lang="en" sz="17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Will </a:t>
            </a:r>
            <a:r>
              <a:rPr lang="en" sz="1700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Not</a:t>
            </a:r>
            <a:r>
              <a:rPr lang="en" sz="17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 affect:</a:t>
            </a:r>
            <a:endParaRPr sz="17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exend"/>
              <a:buChar char="○"/>
            </a:pPr>
            <a:r>
              <a:rPr lang="en" sz="17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Salting out</a:t>
            </a:r>
            <a:endParaRPr sz="17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exend"/>
              <a:buChar char="○"/>
            </a:pPr>
            <a:r>
              <a:rPr lang="en" sz="17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Settling</a:t>
            </a:r>
            <a:endParaRPr sz="17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  <a:p>
            <a:pPr marL="914400" lvl="1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Lexend"/>
              <a:buChar char="○"/>
            </a:pPr>
            <a:r>
              <a:rPr lang="en" sz="170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Incompatibilities</a:t>
            </a:r>
            <a:endParaRPr sz="17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pic>
        <p:nvPicPr>
          <p:cNvPr id="2" name="Picture 1" descr="A blurry image of a line&#10;&#10;AI-generated content may be incorrect.">
            <a:extLst>
              <a:ext uri="{FF2B5EF4-FFF2-40B4-BE49-F238E27FC236}">
                <a16:creationId xmlns:a16="http://schemas.microsoft.com/office/drawing/2014/main" id="{F746DFCA-969B-1FC2-03C2-6A830C82A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65"/>
            <a:ext cx="12192000" cy="1755652"/>
          </a:xfrm>
          <a:prstGeom prst="rect">
            <a:avLst/>
          </a:prstGeom>
        </p:spPr>
      </p:pic>
      <p:pic>
        <p:nvPicPr>
          <p:cNvPr id="3" name="Picture 2" descr="A logo with green leaves">
            <a:extLst>
              <a:ext uri="{FF2B5EF4-FFF2-40B4-BE49-F238E27FC236}">
                <a16:creationId xmlns:a16="http://schemas.microsoft.com/office/drawing/2014/main" id="{7F3C97E6-3EF4-3396-84F4-1A47B15BA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0570" cy="16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4876DE-B191-E958-FFB7-E2F7E8113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877"/>
            <a:ext cx="12191999" cy="13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09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9EB0B7-18A7-A70F-6D63-23698BF13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74A122C-9A2D-8E3A-EABF-9712F9467041}"/>
              </a:ext>
            </a:extLst>
          </p:cNvPr>
          <p:cNvSpPr txBox="1">
            <a:spLocks/>
          </p:cNvSpPr>
          <p:nvPr/>
        </p:nvSpPr>
        <p:spPr>
          <a:xfrm>
            <a:off x="1330036" y="1626500"/>
            <a:ext cx="2891413" cy="5173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CA" sz="2800" dirty="0">
              <a:solidFill>
                <a:srgbClr val="92D050"/>
              </a:solidFill>
              <a:latin typeface="Avenir LT Std 65 Medium" panose="020B0803020203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D8D349-149B-3128-76FA-E45FEEE36075}"/>
              </a:ext>
            </a:extLst>
          </p:cNvPr>
          <p:cNvSpPr txBox="1"/>
          <p:nvPr/>
        </p:nvSpPr>
        <p:spPr>
          <a:xfrm>
            <a:off x="3708104" y="4078271"/>
            <a:ext cx="6227064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lnSpc>
                <a:spcPts val="2025"/>
              </a:lnSpc>
              <a:buNone/>
            </a:pPr>
            <a:r>
              <a:rPr lang="en-CA" b="1" i="0" u="none" strike="noStrike" dirty="0">
                <a:solidFill>
                  <a:srgbClr val="92D050"/>
                </a:solidFill>
                <a:effectLst/>
              </a:rPr>
              <a:t> </a:t>
            </a:r>
            <a:endParaRPr lang="en-US" b="0" i="0" dirty="0">
              <a:solidFill>
                <a:srgbClr val="92D050"/>
              </a:solidFill>
              <a:effectLst/>
            </a:endParaRPr>
          </a:p>
        </p:txBody>
      </p:sp>
      <p:sp>
        <p:nvSpPr>
          <p:cNvPr id="2" name="Google Shape;309;p56">
            <a:extLst>
              <a:ext uri="{FF2B5EF4-FFF2-40B4-BE49-F238E27FC236}">
                <a16:creationId xmlns:a16="http://schemas.microsoft.com/office/drawing/2014/main" id="{14CE6ED8-C109-3FEB-59FE-8EA9961660DB}"/>
              </a:ext>
            </a:extLst>
          </p:cNvPr>
          <p:cNvSpPr txBox="1"/>
          <p:nvPr/>
        </p:nvSpPr>
        <p:spPr>
          <a:xfrm>
            <a:off x="351496" y="1973958"/>
            <a:ext cx="40836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NanoPro</a:t>
            </a:r>
            <a:r>
              <a:rPr lang="en" sz="1800" b="1" baseline="300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Ⓡ</a:t>
            </a:r>
            <a:r>
              <a:rPr lang="en" sz="25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 Improves Active Ingredient Uptake</a:t>
            </a:r>
            <a:endParaRPr sz="2500"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pic>
        <p:nvPicPr>
          <p:cNvPr id="8199" name="Picture 7">
            <a:extLst>
              <a:ext uri="{FF2B5EF4-FFF2-40B4-BE49-F238E27FC236}">
                <a16:creationId xmlns:a16="http://schemas.microsoft.com/office/drawing/2014/main" id="{7EF73599-53EF-AC87-B1C4-F01A75CBE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56" y="3063751"/>
            <a:ext cx="1920240" cy="286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>
            <a:extLst>
              <a:ext uri="{FF2B5EF4-FFF2-40B4-BE49-F238E27FC236}">
                <a16:creationId xmlns:a16="http://schemas.microsoft.com/office/drawing/2014/main" id="{D85309DF-36E0-D3B1-762D-8E5AD6491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403" y="3387430"/>
            <a:ext cx="2020529" cy="207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311;p56">
            <a:extLst>
              <a:ext uri="{FF2B5EF4-FFF2-40B4-BE49-F238E27FC236}">
                <a16:creationId xmlns:a16="http://schemas.microsoft.com/office/drawing/2014/main" id="{F681CE42-A0C1-C526-5F48-5C69FAA0821F}"/>
              </a:ext>
            </a:extLst>
          </p:cNvPr>
          <p:cNvSpPr txBox="1"/>
          <p:nvPr/>
        </p:nvSpPr>
        <p:spPr>
          <a:xfrm>
            <a:off x="6417202" y="3444686"/>
            <a:ext cx="3578260" cy="646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Application Opportunities:</a:t>
            </a:r>
            <a:endParaRPr sz="120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B88E20-D1BB-4F17-F557-10E92BC5B1BC}"/>
              </a:ext>
            </a:extLst>
          </p:cNvPr>
          <p:cNvSpPr txBox="1"/>
          <p:nvPr/>
        </p:nvSpPr>
        <p:spPr>
          <a:xfrm>
            <a:off x="6417202" y="1606307"/>
            <a:ext cx="3599477" cy="1018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1" dirty="0" err="1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NanoPro</a:t>
            </a:r>
            <a:r>
              <a:rPr lang="en-CA" sz="24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Lexend"/>
              </a:rPr>
              <a:t> Benefits:</a:t>
            </a:r>
          </a:p>
          <a:p>
            <a:pPr marL="4254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 panose="020B0604020202020204" pitchFamily="34" charset="0"/>
              <a:buChar char="•"/>
            </a:pPr>
            <a:endParaRPr lang="en-CA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Lexen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AD58BE-74CC-2B6B-7FC9-8A660982356B}"/>
              </a:ext>
            </a:extLst>
          </p:cNvPr>
          <p:cNvSpPr txBox="1"/>
          <p:nvPr/>
        </p:nvSpPr>
        <p:spPr>
          <a:xfrm>
            <a:off x="6417202" y="2158567"/>
            <a:ext cx="400633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+20% more uptake on average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Supports reduced application frequency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Unique carrier technology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Highly compatible with most products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F49C5D-1642-1AA4-FF18-296FE6188D6C}"/>
              </a:ext>
            </a:extLst>
          </p:cNvPr>
          <p:cNvSpPr txBox="1"/>
          <p:nvPr/>
        </p:nvSpPr>
        <p:spPr>
          <a:xfrm>
            <a:off x="7249796" y="3989410"/>
            <a:ext cx="23411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Pre-Plant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Fungicide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Weed and Feed</a:t>
            </a:r>
          </a:p>
        </p:txBody>
      </p:sp>
      <p:pic>
        <p:nvPicPr>
          <p:cNvPr id="4" name="Picture 3" descr="A blurry image of a line&#10;&#10;AI-generated content may be incorrect.">
            <a:extLst>
              <a:ext uri="{FF2B5EF4-FFF2-40B4-BE49-F238E27FC236}">
                <a16:creationId xmlns:a16="http://schemas.microsoft.com/office/drawing/2014/main" id="{ECB30DD4-C8D6-ABA4-5F1D-9F92C4E85E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65"/>
            <a:ext cx="12192000" cy="1755652"/>
          </a:xfrm>
          <a:prstGeom prst="rect">
            <a:avLst/>
          </a:prstGeom>
        </p:spPr>
      </p:pic>
      <p:pic>
        <p:nvPicPr>
          <p:cNvPr id="6" name="Picture 5" descr="A logo with green leaves&#10;&#10;AI-generated content may be incorrect.">
            <a:extLst>
              <a:ext uri="{FF2B5EF4-FFF2-40B4-BE49-F238E27FC236}">
                <a16:creationId xmlns:a16="http://schemas.microsoft.com/office/drawing/2014/main" id="{D81A2C03-5DFC-70D6-B4BA-22A787731D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90570" cy="162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401E46-3232-901B-A2FF-563D2075EC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877"/>
            <a:ext cx="12191999" cy="13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35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9F0F00046D4A459D72ACE897BA75C5" ma:contentTypeVersion="14" ma:contentTypeDescription="Create a new document." ma:contentTypeScope="" ma:versionID="86fbcdbc422e62fc8c7fd6ad3c762249">
  <xsd:schema xmlns:xsd="http://www.w3.org/2001/XMLSchema" xmlns:xs="http://www.w3.org/2001/XMLSchema" xmlns:p="http://schemas.microsoft.com/office/2006/metadata/properties" xmlns:ns2="d5085c37-4c10-4934-b040-d5b1d0e28e58" xmlns:ns3="d852b903-0884-4a6a-93eb-d62228bfd21f" targetNamespace="http://schemas.microsoft.com/office/2006/metadata/properties" ma:root="true" ma:fieldsID="442e566680bc6046106951566deb6f3c" ns2:_="" ns3:_="">
    <xsd:import namespace="d5085c37-4c10-4934-b040-d5b1d0e28e58"/>
    <xsd:import namespace="d852b903-0884-4a6a-93eb-d62228bfd2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085c37-4c10-4934-b040-d5b1d0e28e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cf3b4c1-5024-469e-bc77-f622ca3c79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52b903-0884-4a6a-93eb-d62228bfd21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7fa7dd8-a108-435b-ba59-b580304c4f08}" ma:internalName="TaxCatchAll" ma:showField="CatchAllData" ma:web="d852b903-0884-4a6a-93eb-d62228bfd2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52b903-0884-4a6a-93eb-d62228bfd21f" xsi:nil="true"/>
    <lcf76f155ced4ddcb4097134ff3c332f xmlns="d5085c37-4c10-4934-b040-d5b1d0e28e5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D21F972-9577-4128-8B7E-34B5EFC6C697}"/>
</file>

<file path=customXml/itemProps2.xml><?xml version="1.0" encoding="utf-8"?>
<ds:datastoreItem xmlns:ds="http://schemas.openxmlformats.org/officeDocument/2006/customXml" ds:itemID="{9B77B062-2A2F-4294-B014-05483C2425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02E583-FBDF-4C1F-9E70-62222A7B86AA}">
  <ds:schemaRefs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862eb686-ee5a-4043-bb48-c5880e56d216"/>
    <ds:schemaRef ds:uri="ab11a545-4cac-4fa7-b196-14838a8802ab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449</Words>
  <Application>Microsoft Office PowerPoint</Application>
  <PresentationFormat>Widescreen</PresentationFormat>
  <Paragraphs>104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Wingdings</vt:lpstr>
      <vt:lpstr>Lexend Medium</vt:lpstr>
      <vt:lpstr>Arial</vt:lpstr>
      <vt:lpstr>Aptos Display</vt:lpstr>
      <vt:lpstr>Calibri</vt:lpstr>
      <vt:lpstr>Lexend</vt:lpstr>
      <vt:lpstr>Avenir LT Std 65 Medium</vt:lpstr>
      <vt:lpstr>Aptos</vt:lpstr>
      <vt:lpstr>Office Theme</vt:lpstr>
      <vt:lpstr>Nanoliquid®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 Warren</dc:creator>
  <cp:lastModifiedBy>Kelly Otto</cp:lastModifiedBy>
  <cp:revision>9</cp:revision>
  <dcterms:created xsi:type="dcterms:W3CDTF">2025-03-10T15:36:08Z</dcterms:created>
  <dcterms:modified xsi:type="dcterms:W3CDTF">2025-03-27T19:57:09Z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0x010100A79F0F00046D4A459D72ACE897BA75C5</vt:lpwstr>
  </property>
  <property fmtid="{D5CDD505-2E9C-101B-9397-08002B2CF9AE}" pid="3" name="MediaServiceImageTags">
    <vt:lpwstr/>
  </property>
  <property fmtid="{D5CDD505-2E9C-101B-9397-08002B2CF9AE}" pid="4" name="Order">
    <vt:lpwstr>28000.0000000000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