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561" r:id="rId16"/>
    <p:sldId id="562" r:id="rId17"/>
    <p:sldId id="564" r:id="rId18"/>
    <p:sldId id="563" r:id="rId19"/>
    <p:sldId id="569" r:id="rId20"/>
    <p:sldId id="570" r:id="rId21"/>
    <p:sldId id="571" r:id="rId22"/>
    <p:sldId id="572" r:id="rId23"/>
    <p:sldId id="573" r:id="rId24"/>
    <p:sldId id="574" r:id="rId25"/>
    <p:sldId id="575" r:id="rId26"/>
    <p:sldId id="576" r:id="rId27"/>
    <p:sldId id="577" r:id="rId28"/>
    <p:sldId id="578" r:id="rId29"/>
    <p:sldId id="579" r:id="rId30"/>
    <p:sldId id="580" r:id="rId31"/>
    <p:sldId id="581" r:id="rId32"/>
    <p:sldId id="593" r:id="rId33"/>
    <p:sldId id="585" r:id="rId34"/>
    <p:sldId id="588" r:id="rId35"/>
    <p:sldId id="587" r:id="rId36"/>
    <p:sldId id="589" r:id="rId37"/>
    <p:sldId id="590" r:id="rId38"/>
    <p:sldId id="591" r:id="rId39"/>
    <p:sldId id="5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99FF33"/>
    <a:srgbClr val="66FF33"/>
    <a:srgbClr val="0000CC"/>
    <a:srgbClr val="6600CC"/>
    <a:srgbClr val="3366FF"/>
    <a:srgbClr val="0033CC"/>
    <a:srgbClr val="0066FF"/>
    <a:srgbClr val="8063FB"/>
    <a:srgbClr val="F3F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310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2B867-6065-48E6-910F-926228DE447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0BD291-58D2-4BB9-BE9C-E9F6328AEA0D}">
      <dgm:prSet phldrT="[Text]" custT="1"/>
      <dgm:spPr/>
      <dgm:t>
        <a:bodyPr/>
        <a:lstStyle/>
        <a:p>
          <a:r>
            <a:rPr lang="en-US" sz="2400" dirty="0">
              <a:latin typeface="Montserrat Bold" panose="00000800000000000000" pitchFamily="2" charset="0"/>
            </a:rPr>
            <a:t>Colorimetric</a:t>
          </a:r>
        </a:p>
        <a:p>
          <a:r>
            <a:rPr lang="en-US" sz="2400" dirty="0">
              <a:latin typeface="Montserrat Bold" panose="00000800000000000000" pitchFamily="2" charset="0"/>
            </a:rPr>
            <a:t>Method</a:t>
          </a:r>
        </a:p>
      </dgm:t>
    </dgm:pt>
    <dgm:pt modelId="{699B97CB-012F-4D63-BD30-DAEF885D512A}" type="parTrans" cxnId="{F0B7835F-47E4-4803-8045-C41D95346E06}">
      <dgm:prSet/>
      <dgm:spPr/>
      <dgm:t>
        <a:bodyPr/>
        <a:lstStyle/>
        <a:p>
          <a:endParaRPr lang="en-US"/>
        </a:p>
      </dgm:t>
    </dgm:pt>
    <dgm:pt modelId="{83603093-9DC4-4FBF-8FAC-F2144B0113BB}" type="sibTrans" cxnId="{F0B7835F-47E4-4803-8045-C41D95346E06}">
      <dgm:prSet/>
      <dgm:spPr/>
      <dgm:t>
        <a:bodyPr/>
        <a:lstStyle/>
        <a:p>
          <a:endParaRPr lang="en-US"/>
        </a:p>
      </dgm:t>
    </dgm:pt>
    <dgm:pt modelId="{AB651E83-BA86-4D63-AA7E-F788D67C93BC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Simple “qualitative” test</a:t>
          </a:r>
        </a:p>
      </dgm:t>
    </dgm:pt>
    <dgm:pt modelId="{5A1110D2-F621-4F7E-B72E-75A043305BFB}" type="parTrans" cxnId="{A4CF2031-AA54-4AFD-944E-C37D8EF1104C}">
      <dgm:prSet/>
      <dgm:spPr/>
      <dgm:t>
        <a:bodyPr/>
        <a:lstStyle/>
        <a:p>
          <a:endParaRPr lang="en-US"/>
        </a:p>
      </dgm:t>
    </dgm:pt>
    <dgm:pt modelId="{5FBE8E30-AF34-438B-8A34-58915BFBE501}" type="sibTrans" cxnId="{A4CF2031-AA54-4AFD-944E-C37D8EF1104C}">
      <dgm:prSet/>
      <dgm:spPr/>
      <dgm:t>
        <a:bodyPr/>
        <a:lstStyle/>
        <a:p>
          <a:endParaRPr lang="en-US"/>
        </a:p>
      </dgm:t>
    </dgm:pt>
    <dgm:pt modelId="{8D1B8B3E-B0F9-4744-B2B6-F0C45C263B06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Additives such as </a:t>
          </a:r>
          <a:r>
            <a:rPr lang="en-US" sz="1600" dirty="0" err="1">
              <a:latin typeface="Montserrat" panose="00000500000000000000" pitchFamily="2" charset="0"/>
            </a:rPr>
            <a:t>lignosulfates</a:t>
          </a:r>
          <a:r>
            <a:rPr lang="en-US" sz="1600" dirty="0">
              <a:latin typeface="Montserrat" panose="00000500000000000000" pitchFamily="2" charset="0"/>
            </a:rPr>
            <a:t> can falsely elevate </a:t>
          </a:r>
          <a:r>
            <a:rPr lang="en-US" sz="1600" dirty="0" err="1">
              <a:latin typeface="Montserrat" panose="00000500000000000000" pitchFamily="2" charset="0"/>
            </a:rPr>
            <a:t>humic</a:t>
          </a:r>
          <a:r>
            <a:rPr lang="en-US" sz="1600" dirty="0">
              <a:latin typeface="Montserrat" panose="00000500000000000000" pitchFamily="2" charset="0"/>
            </a:rPr>
            <a:t> acid levels</a:t>
          </a:r>
        </a:p>
      </dgm:t>
    </dgm:pt>
    <dgm:pt modelId="{5C06A259-1615-4BAC-9E1F-117FB113F76E}" type="parTrans" cxnId="{D19E20FB-8D24-445A-8BEA-0AC4CAFD0D14}">
      <dgm:prSet/>
      <dgm:spPr/>
      <dgm:t>
        <a:bodyPr/>
        <a:lstStyle/>
        <a:p>
          <a:endParaRPr lang="en-US"/>
        </a:p>
      </dgm:t>
    </dgm:pt>
    <dgm:pt modelId="{9F0037C2-0AD8-4B2B-83E7-19C5E0832084}" type="sibTrans" cxnId="{D19E20FB-8D24-445A-8BEA-0AC4CAFD0D14}">
      <dgm:prSet/>
      <dgm:spPr/>
      <dgm:t>
        <a:bodyPr/>
        <a:lstStyle/>
        <a:p>
          <a:endParaRPr lang="en-US"/>
        </a:p>
      </dgm:t>
    </dgm:pt>
    <dgm:pt modelId="{8D9B6C99-E99B-488A-A123-8E8D1DF6796F}">
      <dgm:prSet phldrT="[Text]" custT="1"/>
      <dgm:spPr/>
      <dgm:t>
        <a:bodyPr/>
        <a:lstStyle/>
        <a:p>
          <a:r>
            <a:rPr lang="en-US" sz="2400" dirty="0">
              <a:latin typeface="Montserrat Bold" panose="00000800000000000000" pitchFamily="2" charset="0"/>
            </a:rPr>
            <a:t>CDFA Method</a:t>
          </a:r>
        </a:p>
      </dgm:t>
    </dgm:pt>
    <dgm:pt modelId="{04D9CAA8-AABB-4B21-9D5E-29B22DAFEF4C}" type="parTrans" cxnId="{7507229F-92AD-4647-9DEC-EFA9248628D1}">
      <dgm:prSet/>
      <dgm:spPr/>
      <dgm:t>
        <a:bodyPr/>
        <a:lstStyle/>
        <a:p>
          <a:endParaRPr lang="en-US"/>
        </a:p>
      </dgm:t>
    </dgm:pt>
    <dgm:pt modelId="{88D8051D-DAA7-4F11-8645-3570A3BFD179}" type="sibTrans" cxnId="{7507229F-92AD-4647-9DEC-EFA9248628D1}">
      <dgm:prSet/>
      <dgm:spPr/>
      <dgm:t>
        <a:bodyPr/>
        <a:lstStyle/>
        <a:p>
          <a:endParaRPr lang="en-US"/>
        </a:p>
      </dgm:t>
    </dgm:pt>
    <dgm:pt modelId="{1576602D-D0C2-4CBE-BDE1-428047DE6E57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“</a:t>
          </a:r>
          <a:r>
            <a:rPr lang="en-US" sz="1600" b="1" dirty="0">
              <a:latin typeface="Montserrat" panose="00000500000000000000" pitchFamily="2" charset="0"/>
            </a:rPr>
            <a:t>C</a:t>
          </a:r>
          <a:r>
            <a:rPr lang="en-US" sz="1600" dirty="0">
              <a:latin typeface="Montserrat" panose="00000500000000000000" pitchFamily="2" charset="0"/>
            </a:rPr>
            <a:t>alifornia </a:t>
          </a:r>
          <a:r>
            <a:rPr lang="en-US" sz="1600" b="1" dirty="0">
              <a:latin typeface="Montserrat" panose="00000500000000000000" pitchFamily="2" charset="0"/>
            </a:rPr>
            <a:t>D</a:t>
          </a:r>
          <a:r>
            <a:rPr lang="en-US" sz="1600" dirty="0">
              <a:latin typeface="Montserrat" panose="00000500000000000000" pitchFamily="2" charset="0"/>
            </a:rPr>
            <a:t>epartment of </a:t>
          </a:r>
          <a:r>
            <a:rPr lang="en-US" sz="1600" b="1" dirty="0">
              <a:latin typeface="Montserrat" panose="00000500000000000000" pitchFamily="2" charset="0"/>
            </a:rPr>
            <a:t>F</a:t>
          </a:r>
          <a:r>
            <a:rPr lang="en-US" sz="1600" dirty="0">
              <a:latin typeface="Montserrat" panose="00000500000000000000" pitchFamily="2" charset="0"/>
            </a:rPr>
            <a:t>ood &amp; </a:t>
          </a:r>
          <a:r>
            <a:rPr lang="en-US" sz="1600" b="1" dirty="0">
              <a:latin typeface="Montserrat" panose="00000500000000000000" pitchFamily="2" charset="0"/>
            </a:rPr>
            <a:t>A</a:t>
          </a:r>
          <a:r>
            <a:rPr lang="en-US" sz="1600" dirty="0">
              <a:latin typeface="Montserrat" panose="00000500000000000000" pitchFamily="2" charset="0"/>
            </a:rPr>
            <a:t>griculture” method</a:t>
          </a:r>
        </a:p>
      </dgm:t>
    </dgm:pt>
    <dgm:pt modelId="{0196AC62-490C-4AD2-BA97-6E908794AE62}" type="parTrans" cxnId="{5DA08086-5003-4BD6-90D9-A46FB5184598}">
      <dgm:prSet/>
      <dgm:spPr/>
      <dgm:t>
        <a:bodyPr/>
        <a:lstStyle/>
        <a:p>
          <a:endParaRPr lang="en-US"/>
        </a:p>
      </dgm:t>
    </dgm:pt>
    <dgm:pt modelId="{7164BCA0-F813-47C3-B347-F3776929B875}" type="sibTrans" cxnId="{5DA08086-5003-4BD6-90D9-A46FB5184598}">
      <dgm:prSet/>
      <dgm:spPr/>
      <dgm:t>
        <a:bodyPr/>
        <a:lstStyle/>
        <a:p>
          <a:endParaRPr lang="en-US"/>
        </a:p>
      </dgm:t>
    </dgm:pt>
    <dgm:pt modelId="{DD125FA9-8132-4D1D-8CBF-F7CA1E1F9F24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Currently only used by California &amp; Oregon for registration &amp; labelling</a:t>
          </a:r>
        </a:p>
      </dgm:t>
    </dgm:pt>
    <dgm:pt modelId="{7B9E38EB-D138-4BBA-B3A0-40A6434B7CCC}" type="parTrans" cxnId="{EB6A2FCB-A277-4628-BC46-A211BAA28823}">
      <dgm:prSet/>
      <dgm:spPr/>
      <dgm:t>
        <a:bodyPr/>
        <a:lstStyle/>
        <a:p>
          <a:endParaRPr lang="en-US"/>
        </a:p>
      </dgm:t>
    </dgm:pt>
    <dgm:pt modelId="{D18AB2F2-D035-4DE6-98A5-617813C1FE0C}" type="sibTrans" cxnId="{EB6A2FCB-A277-4628-BC46-A211BAA28823}">
      <dgm:prSet/>
      <dgm:spPr/>
      <dgm:t>
        <a:bodyPr/>
        <a:lstStyle/>
        <a:p>
          <a:endParaRPr lang="en-US"/>
        </a:p>
      </dgm:t>
    </dgm:pt>
    <dgm:pt modelId="{0C18818B-18D3-4208-9C32-176F6754EB0E}">
      <dgm:prSet phldrT="[Text]" custT="1"/>
      <dgm:spPr/>
      <dgm:t>
        <a:bodyPr/>
        <a:lstStyle/>
        <a:p>
          <a:r>
            <a:rPr lang="en-US" sz="2400" b="1" dirty="0">
              <a:latin typeface="Montserrat Bold" panose="00000800000000000000" pitchFamily="2" charset="0"/>
            </a:rPr>
            <a:t>HPTA Method</a:t>
          </a:r>
        </a:p>
      </dgm:t>
    </dgm:pt>
    <dgm:pt modelId="{6D8CB446-530F-471C-85D5-F985E11BEECD}" type="parTrans" cxnId="{062D9130-A0AC-4B7A-B868-5BA15A02E571}">
      <dgm:prSet/>
      <dgm:spPr/>
      <dgm:t>
        <a:bodyPr/>
        <a:lstStyle/>
        <a:p>
          <a:endParaRPr lang="en-US"/>
        </a:p>
      </dgm:t>
    </dgm:pt>
    <dgm:pt modelId="{5B93338B-262B-467D-9DFA-FAF65541CC3E}" type="sibTrans" cxnId="{062D9130-A0AC-4B7A-B868-5BA15A02E571}">
      <dgm:prSet/>
      <dgm:spPr/>
      <dgm:t>
        <a:bodyPr/>
        <a:lstStyle/>
        <a:p>
          <a:endParaRPr lang="en-US"/>
        </a:p>
      </dgm:t>
    </dgm:pt>
    <dgm:pt modelId="{7E10C898-7777-4DBF-8837-AE41E2CB100F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“</a:t>
          </a:r>
          <a:r>
            <a:rPr lang="en-US" sz="1600" b="1" dirty="0" err="1">
              <a:latin typeface="Montserrat" panose="00000500000000000000" pitchFamily="2" charset="0"/>
            </a:rPr>
            <a:t>Humic</a:t>
          </a:r>
          <a:r>
            <a:rPr lang="en-US" sz="1600" b="1" dirty="0">
              <a:latin typeface="Montserrat" panose="00000500000000000000" pitchFamily="2" charset="0"/>
            </a:rPr>
            <a:t> Product Trade Association</a:t>
          </a:r>
          <a:r>
            <a:rPr lang="en-US" sz="1600" dirty="0">
              <a:latin typeface="Montserrat" panose="00000500000000000000" pitchFamily="2" charset="0"/>
            </a:rPr>
            <a:t>” HPTA method</a:t>
          </a:r>
        </a:p>
      </dgm:t>
    </dgm:pt>
    <dgm:pt modelId="{3B4B0B3F-51CF-4678-B782-B51FA58BFABD}" type="parTrans" cxnId="{D651D6B7-8491-4276-B52D-2D1B6D9CBC65}">
      <dgm:prSet/>
      <dgm:spPr/>
      <dgm:t>
        <a:bodyPr/>
        <a:lstStyle/>
        <a:p>
          <a:endParaRPr lang="en-US"/>
        </a:p>
      </dgm:t>
    </dgm:pt>
    <dgm:pt modelId="{60DCB3E0-0D9A-4D1E-90EF-7C6AA488E4D6}" type="sibTrans" cxnId="{D651D6B7-8491-4276-B52D-2D1B6D9CBC65}">
      <dgm:prSet/>
      <dgm:spPr/>
      <dgm:t>
        <a:bodyPr/>
        <a:lstStyle/>
        <a:p>
          <a:endParaRPr lang="en-US"/>
        </a:p>
      </dgm:t>
    </dgm:pt>
    <dgm:pt modelId="{4BBDBB9E-4035-4930-BFEA-F5133FDBD46E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Proposed as the industry wide standard method by the </a:t>
          </a:r>
          <a:r>
            <a:rPr lang="en-US" sz="1600" dirty="0" err="1">
              <a:latin typeface="Montserrat" panose="00000500000000000000" pitchFamily="2" charset="0"/>
            </a:rPr>
            <a:t>Humic</a:t>
          </a:r>
          <a:r>
            <a:rPr lang="en-US" sz="1600" dirty="0">
              <a:latin typeface="Montserrat" panose="00000500000000000000" pitchFamily="2" charset="0"/>
            </a:rPr>
            <a:t> Product Trade Association</a:t>
          </a:r>
        </a:p>
      </dgm:t>
    </dgm:pt>
    <dgm:pt modelId="{E8B0AB0B-4DAA-402E-93BC-4493CC20C518}" type="parTrans" cxnId="{A3FE10A6-9B94-455F-BBE9-3311C4FD05BE}">
      <dgm:prSet/>
      <dgm:spPr/>
      <dgm:t>
        <a:bodyPr/>
        <a:lstStyle/>
        <a:p>
          <a:endParaRPr lang="en-US"/>
        </a:p>
      </dgm:t>
    </dgm:pt>
    <dgm:pt modelId="{03CBD138-8380-495E-8BCC-1CD129EEDE0A}" type="sibTrans" cxnId="{A3FE10A6-9B94-455F-BBE9-3311C4FD05BE}">
      <dgm:prSet/>
      <dgm:spPr/>
      <dgm:t>
        <a:bodyPr/>
        <a:lstStyle/>
        <a:p>
          <a:endParaRPr lang="en-US"/>
        </a:p>
      </dgm:t>
    </dgm:pt>
    <dgm:pt modelId="{1D756D19-F27B-4011-9205-49547578B0EA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Primary method for registration &amp; labelling in most US and Canadian Provinces</a:t>
          </a:r>
        </a:p>
      </dgm:t>
    </dgm:pt>
    <dgm:pt modelId="{EF338890-D2CB-4177-BFB7-B09B99CE8AA6}" type="parTrans" cxnId="{8E419CFB-3E1B-495D-9371-705808DD3339}">
      <dgm:prSet/>
      <dgm:spPr/>
      <dgm:t>
        <a:bodyPr/>
        <a:lstStyle/>
        <a:p>
          <a:endParaRPr lang="en-CA"/>
        </a:p>
      </dgm:t>
    </dgm:pt>
    <dgm:pt modelId="{86FC64BC-4135-4F31-ADBC-ED086801144A}" type="sibTrans" cxnId="{8E419CFB-3E1B-495D-9371-705808DD3339}">
      <dgm:prSet/>
      <dgm:spPr/>
      <dgm:t>
        <a:bodyPr/>
        <a:lstStyle/>
        <a:p>
          <a:endParaRPr lang="en-CA"/>
        </a:p>
      </dgm:t>
    </dgm:pt>
    <dgm:pt modelId="{9AC4E14E-B1FA-4783-857C-7298CE8CFDE5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Tends to give the highest results compared to other methods</a:t>
          </a:r>
        </a:p>
      </dgm:t>
    </dgm:pt>
    <dgm:pt modelId="{8D1867A7-3984-4433-9077-F828A5414959}" type="parTrans" cxnId="{CAC58F76-23F3-49D4-9E7D-90C71CBB3E79}">
      <dgm:prSet/>
      <dgm:spPr/>
      <dgm:t>
        <a:bodyPr/>
        <a:lstStyle/>
        <a:p>
          <a:endParaRPr lang="en-CA"/>
        </a:p>
      </dgm:t>
    </dgm:pt>
    <dgm:pt modelId="{A390B2B7-E71F-48E2-BF23-1DB4621A5BAF}" type="sibTrans" cxnId="{CAC58F76-23F3-49D4-9E7D-90C71CBB3E79}">
      <dgm:prSet/>
      <dgm:spPr/>
      <dgm:t>
        <a:bodyPr/>
        <a:lstStyle/>
        <a:p>
          <a:endParaRPr lang="en-CA"/>
        </a:p>
      </dgm:t>
    </dgm:pt>
    <dgm:pt modelId="{FFD91CA1-B2CC-448D-AEEC-068F0F8D985F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Does not adequately account for ash content.  Products with high ash content can falsely appear to have higher humic acid content.</a:t>
          </a:r>
        </a:p>
      </dgm:t>
    </dgm:pt>
    <dgm:pt modelId="{64F78D63-1883-4B21-B243-4032193B8F44}" type="parTrans" cxnId="{7CE42772-10A7-4E36-BCF6-E13C51B7948D}">
      <dgm:prSet/>
      <dgm:spPr/>
      <dgm:t>
        <a:bodyPr/>
        <a:lstStyle/>
        <a:p>
          <a:endParaRPr lang="en-CA"/>
        </a:p>
      </dgm:t>
    </dgm:pt>
    <dgm:pt modelId="{2A497B92-0D6C-4D3A-B66D-F597617DD628}" type="sibTrans" cxnId="{7CE42772-10A7-4E36-BCF6-E13C51B7948D}">
      <dgm:prSet/>
      <dgm:spPr/>
      <dgm:t>
        <a:bodyPr/>
        <a:lstStyle/>
        <a:p>
          <a:endParaRPr lang="en-CA"/>
        </a:p>
      </dgm:t>
    </dgm:pt>
    <dgm:pt modelId="{EF9C325B-99EE-4155-A94D-7ED50BACCFE0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Currently regarded as most accurate analysis of </a:t>
          </a:r>
          <a:r>
            <a:rPr lang="en-US" sz="1600" dirty="0" err="1">
              <a:latin typeface="Montserrat" panose="00000500000000000000" pitchFamily="2" charset="0"/>
            </a:rPr>
            <a:t>humic</a:t>
          </a:r>
          <a:r>
            <a:rPr lang="en-US" sz="1600" dirty="0">
              <a:latin typeface="Montserrat" panose="00000500000000000000" pitchFamily="2" charset="0"/>
            </a:rPr>
            <a:t> content</a:t>
          </a:r>
        </a:p>
      </dgm:t>
    </dgm:pt>
    <dgm:pt modelId="{3D5A76A4-58D6-42B6-9E41-224159527A0A}" type="parTrans" cxnId="{65A1659D-677A-45E4-B3EA-BFBA0CE1A6EF}">
      <dgm:prSet/>
      <dgm:spPr/>
      <dgm:t>
        <a:bodyPr/>
        <a:lstStyle/>
        <a:p>
          <a:endParaRPr lang="en-CA"/>
        </a:p>
      </dgm:t>
    </dgm:pt>
    <dgm:pt modelId="{5AB82273-05C1-4DE9-BB32-ACE7138957BB}" type="sibTrans" cxnId="{65A1659D-677A-45E4-B3EA-BFBA0CE1A6EF}">
      <dgm:prSet/>
      <dgm:spPr/>
      <dgm:t>
        <a:bodyPr/>
        <a:lstStyle/>
        <a:p>
          <a:endParaRPr lang="en-CA"/>
        </a:p>
      </dgm:t>
    </dgm:pt>
    <dgm:pt modelId="{5D22CD87-BAC3-4C8A-AADC-47A14EA2C2D6}">
      <dgm:prSet phldrT="[Text]" custT="1"/>
      <dgm:spPr/>
      <dgm:t>
        <a:bodyPr/>
        <a:lstStyle/>
        <a:p>
          <a:r>
            <a:rPr lang="en-US" sz="1600" dirty="0">
              <a:latin typeface="Montserrat" panose="00000500000000000000" pitchFamily="2" charset="0"/>
            </a:rPr>
            <a:t>Can separate the </a:t>
          </a:r>
          <a:r>
            <a:rPr lang="en-US" sz="1600" dirty="0" err="1">
              <a:latin typeface="Montserrat" panose="00000500000000000000" pitchFamily="2" charset="0"/>
            </a:rPr>
            <a:t>Humic</a:t>
          </a:r>
          <a:r>
            <a:rPr lang="en-US" sz="1600" dirty="0">
              <a:latin typeface="Montserrat" panose="00000500000000000000" pitchFamily="2" charset="0"/>
            </a:rPr>
            <a:t> and Fulvic molecules</a:t>
          </a:r>
        </a:p>
      </dgm:t>
    </dgm:pt>
    <dgm:pt modelId="{0A125884-0AAA-4464-8FFF-89373972CC35}" type="parTrans" cxnId="{FAD004BE-E66A-4404-B390-CA0DAD503C1B}">
      <dgm:prSet/>
      <dgm:spPr/>
      <dgm:t>
        <a:bodyPr/>
        <a:lstStyle/>
        <a:p>
          <a:endParaRPr lang="en-CA"/>
        </a:p>
      </dgm:t>
    </dgm:pt>
    <dgm:pt modelId="{441A87B8-4BDD-4DA5-8BAF-484E7A57884E}" type="sibTrans" cxnId="{FAD004BE-E66A-4404-B390-CA0DAD503C1B}">
      <dgm:prSet/>
      <dgm:spPr/>
      <dgm:t>
        <a:bodyPr/>
        <a:lstStyle/>
        <a:p>
          <a:endParaRPr lang="en-CA"/>
        </a:p>
      </dgm:t>
    </dgm:pt>
    <dgm:pt modelId="{E328DCE1-D69C-4DB0-BB33-1D98626FAEA0}" type="pres">
      <dgm:prSet presAssocID="{BEC2B867-6065-48E6-910F-926228DE4479}" presName="Name0" presStyleCnt="0">
        <dgm:presLayoutVars>
          <dgm:dir/>
          <dgm:animLvl val="lvl"/>
          <dgm:resizeHandles val="exact"/>
        </dgm:presLayoutVars>
      </dgm:prSet>
      <dgm:spPr/>
    </dgm:pt>
    <dgm:pt modelId="{76937E66-875B-4DAE-A631-0DF18C89AF99}" type="pres">
      <dgm:prSet presAssocID="{120BD291-58D2-4BB9-BE9C-E9F6328AEA0D}" presName="linNode" presStyleCnt="0"/>
      <dgm:spPr/>
    </dgm:pt>
    <dgm:pt modelId="{C628C872-EFB8-4445-8678-668EB4490597}" type="pres">
      <dgm:prSet presAssocID="{120BD291-58D2-4BB9-BE9C-E9F6328AEA0D}" presName="parentText" presStyleLbl="node1" presStyleIdx="0" presStyleCnt="3" custScaleX="66351" custLinFactNeighborY="-2091">
        <dgm:presLayoutVars>
          <dgm:chMax val="1"/>
          <dgm:bulletEnabled val="1"/>
        </dgm:presLayoutVars>
      </dgm:prSet>
      <dgm:spPr/>
    </dgm:pt>
    <dgm:pt modelId="{39BFC5BA-4843-49E1-B8C5-85FD024E7CA9}" type="pres">
      <dgm:prSet presAssocID="{120BD291-58D2-4BB9-BE9C-E9F6328AEA0D}" presName="descendantText" presStyleLbl="alignAccFollowNode1" presStyleIdx="0" presStyleCnt="3" custScaleX="134867">
        <dgm:presLayoutVars>
          <dgm:bulletEnabled val="1"/>
        </dgm:presLayoutVars>
      </dgm:prSet>
      <dgm:spPr/>
    </dgm:pt>
    <dgm:pt modelId="{7C3C19FB-D696-42D6-9F32-D6EF4D0FC463}" type="pres">
      <dgm:prSet presAssocID="{83603093-9DC4-4FBF-8FAC-F2144B0113BB}" presName="sp" presStyleCnt="0"/>
      <dgm:spPr/>
    </dgm:pt>
    <dgm:pt modelId="{E2AC45B6-0B64-42F3-B4FD-9F523C0AD922}" type="pres">
      <dgm:prSet presAssocID="{8D9B6C99-E99B-488A-A123-8E8D1DF6796F}" presName="linNode" presStyleCnt="0"/>
      <dgm:spPr/>
    </dgm:pt>
    <dgm:pt modelId="{20757962-A39A-4277-A8E2-57CC0DA2DC0A}" type="pres">
      <dgm:prSet presAssocID="{8D9B6C99-E99B-488A-A123-8E8D1DF6796F}" presName="parentText" presStyleLbl="node1" presStyleIdx="1" presStyleCnt="3" custScaleX="81881">
        <dgm:presLayoutVars>
          <dgm:chMax val="1"/>
          <dgm:bulletEnabled val="1"/>
        </dgm:presLayoutVars>
      </dgm:prSet>
      <dgm:spPr/>
    </dgm:pt>
    <dgm:pt modelId="{ADF948BA-F1EF-4209-8785-FB21B346EAF9}" type="pres">
      <dgm:prSet presAssocID="{8D9B6C99-E99B-488A-A123-8E8D1DF6796F}" presName="descendantText" presStyleLbl="alignAccFollowNode1" presStyleIdx="1" presStyleCnt="3" custScaleX="172110">
        <dgm:presLayoutVars>
          <dgm:bulletEnabled val="1"/>
        </dgm:presLayoutVars>
      </dgm:prSet>
      <dgm:spPr/>
    </dgm:pt>
    <dgm:pt modelId="{76361CF5-3459-49F7-8651-26DB58F76091}" type="pres">
      <dgm:prSet presAssocID="{88D8051D-DAA7-4F11-8645-3570A3BFD179}" presName="sp" presStyleCnt="0"/>
      <dgm:spPr/>
    </dgm:pt>
    <dgm:pt modelId="{27E108B7-3FB6-4D1A-B195-B4E4805569F4}" type="pres">
      <dgm:prSet presAssocID="{0C18818B-18D3-4208-9C32-176F6754EB0E}" presName="linNode" presStyleCnt="0"/>
      <dgm:spPr/>
    </dgm:pt>
    <dgm:pt modelId="{6EF131E5-7EDA-4096-A70F-601E2A6B4464}" type="pres">
      <dgm:prSet presAssocID="{0C18818B-18D3-4208-9C32-176F6754EB0E}" presName="parentText" presStyleLbl="node1" presStyleIdx="2" presStyleCnt="3" custScaleX="60720">
        <dgm:presLayoutVars>
          <dgm:chMax val="1"/>
          <dgm:bulletEnabled val="1"/>
        </dgm:presLayoutVars>
      </dgm:prSet>
      <dgm:spPr/>
    </dgm:pt>
    <dgm:pt modelId="{D5DA28B7-400B-4758-9165-BA75279A07A7}" type="pres">
      <dgm:prSet presAssocID="{0C18818B-18D3-4208-9C32-176F6754EB0E}" presName="descendantText" presStyleLbl="alignAccFollowNode1" presStyleIdx="2" presStyleCnt="3" custScaleX="126466">
        <dgm:presLayoutVars>
          <dgm:bulletEnabled val="1"/>
        </dgm:presLayoutVars>
      </dgm:prSet>
      <dgm:spPr/>
    </dgm:pt>
  </dgm:ptLst>
  <dgm:cxnLst>
    <dgm:cxn modelId="{ED601E05-E1DF-491A-A2C0-1A76F4E5C1C1}" type="presOf" srcId="{9AC4E14E-B1FA-4783-857C-7298CE8CFDE5}" destId="{39BFC5BA-4843-49E1-B8C5-85FD024E7CA9}" srcOrd="0" destOrd="2" presId="urn:microsoft.com/office/officeart/2005/8/layout/vList5"/>
    <dgm:cxn modelId="{1822DA0E-5054-494C-A19B-FE19EDEE1CFA}" type="presOf" srcId="{7E10C898-7777-4DBF-8837-AE41E2CB100F}" destId="{D5DA28B7-400B-4758-9165-BA75279A07A7}" srcOrd="0" destOrd="0" presId="urn:microsoft.com/office/officeart/2005/8/layout/vList5"/>
    <dgm:cxn modelId="{453F2C1C-5ED9-465C-B8E9-667FCDB285C0}" type="presOf" srcId="{AB651E83-BA86-4D63-AA7E-F788D67C93BC}" destId="{39BFC5BA-4843-49E1-B8C5-85FD024E7CA9}" srcOrd="0" destOrd="0" presId="urn:microsoft.com/office/officeart/2005/8/layout/vList5"/>
    <dgm:cxn modelId="{89F81A24-3263-4024-A3D8-9690F6ED2399}" type="presOf" srcId="{8D1B8B3E-B0F9-4744-B2B6-F0C45C263B06}" destId="{39BFC5BA-4843-49E1-B8C5-85FD024E7CA9}" srcOrd="0" destOrd="3" presId="urn:microsoft.com/office/officeart/2005/8/layout/vList5"/>
    <dgm:cxn modelId="{BFD05930-E085-4796-8C9C-CD4F5BB6ECD8}" type="presOf" srcId="{DD125FA9-8132-4D1D-8CBF-F7CA1E1F9F24}" destId="{ADF948BA-F1EF-4209-8785-FB21B346EAF9}" srcOrd="0" destOrd="1" presId="urn:microsoft.com/office/officeart/2005/8/layout/vList5"/>
    <dgm:cxn modelId="{062D9130-A0AC-4B7A-B868-5BA15A02E571}" srcId="{BEC2B867-6065-48E6-910F-926228DE4479}" destId="{0C18818B-18D3-4208-9C32-176F6754EB0E}" srcOrd="2" destOrd="0" parTransId="{6D8CB446-530F-471C-85D5-F985E11BEECD}" sibTransId="{5B93338B-262B-467D-9DFA-FAF65541CC3E}"/>
    <dgm:cxn modelId="{A4CF2031-AA54-4AFD-944E-C37D8EF1104C}" srcId="{120BD291-58D2-4BB9-BE9C-E9F6328AEA0D}" destId="{AB651E83-BA86-4D63-AA7E-F788D67C93BC}" srcOrd="0" destOrd="0" parTransId="{5A1110D2-F621-4F7E-B72E-75A043305BFB}" sibTransId="{5FBE8E30-AF34-438B-8A34-58915BFBE501}"/>
    <dgm:cxn modelId="{F0B7835F-47E4-4803-8045-C41D95346E06}" srcId="{BEC2B867-6065-48E6-910F-926228DE4479}" destId="{120BD291-58D2-4BB9-BE9C-E9F6328AEA0D}" srcOrd="0" destOrd="0" parTransId="{699B97CB-012F-4D63-BD30-DAEF885D512A}" sibTransId="{83603093-9DC4-4FBF-8FAC-F2144B0113BB}"/>
    <dgm:cxn modelId="{7CE42772-10A7-4E36-BCF6-E13C51B7948D}" srcId="{8D9B6C99-E99B-488A-A123-8E8D1DF6796F}" destId="{FFD91CA1-B2CC-448D-AEEC-068F0F8D985F}" srcOrd="2" destOrd="0" parTransId="{64F78D63-1883-4B21-B243-4032193B8F44}" sibTransId="{2A497B92-0D6C-4D3A-B66D-F597617DD628}"/>
    <dgm:cxn modelId="{CAC58F76-23F3-49D4-9E7D-90C71CBB3E79}" srcId="{120BD291-58D2-4BB9-BE9C-E9F6328AEA0D}" destId="{9AC4E14E-B1FA-4783-857C-7298CE8CFDE5}" srcOrd="2" destOrd="0" parTransId="{8D1867A7-3984-4433-9077-F828A5414959}" sibTransId="{A390B2B7-E71F-48E2-BF23-1DB4621A5BAF}"/>
    <dgm:cxn modelId="{7D802758-7AAD-42E0-A243-9FB8DA3E4FA0}" type="presOf" srcId="{8D9B6C99-E99B-488A-A123-8E8D1DF6796F}" destId="{20757962-A39A-4277-A8E2-57CC0DA2DC0A}" srcOrd="0" destOrd="0" presId="urn:microsoft.com/office/officeart/2005/8/layout/vList5"/>
    <dgm:cxn modelId="{1C643A78-62B3-4B38-8536-6E6766E86992}" type="presOf" srcId="{120BD291-58D2-4BB9-BE9C-E9F6328AEA0D}" destId="{C628C872-EFB8-4445-8678-668EB4490597}" srcOrd="0" destOrd="0" presId="urn:microsoft.com/office/officeart/2005/8/layout/vList5"/>
    <dgm:cxn modelId="{5DA08086-5003-4BD6-90D9-A46FB5184598}" srcId="{8D9B6C99-E99B-488A-A123-8E8D1DF6796F}" destId="{1576602D-D0C2-4CBE-BDE1-428047DE6E57}" srcOrd="0" destOrd="0" parTransId="{0196AC62-490C-4AD2-BA97-6E908794AE62}" sibTransId="{7164BCA0-F813-47C3-B347-F3776929B875}"/>
    <dgm:cxn modelId="{2763038C-1683-4026-A402-1A703A9FD741}" type="presOf" srcId="{5D22CD87-BAC3-4C8A-AADC-47A14EA2C2D6}" destId="{D5DA28B7-400B-4758-9165-BA75279A07A7}" srcOrd="0" destOrd="3" presId="urn:microsoft.com/office/officeart/2005/8/layout/vList5"/>
    <dgm:cxn modelId="{02331296-4D48-4976-BB5E-90B6542661DB}" type="presOf" srcId="{0C18818B-18D3-4208-9C32-176F6754EB0E}" destId="{6EF131E5-7EDA-4096-A70F-601E2A6B4464}" srcOrd="0" destOrd="0" presId="urn:microsoft.com/office/officeart/2005/8/layout/vList5"/>
    <dgm:cxn modelId="{65A1659D-677A-45E4-B3EA-BFBA0CE1A6EF}" srcId="{0C18818B-18D3-4208-9C32-176F6754EB0E}" destId="{EF9C325B-99EE-4155-A94D-7ED50BACCFE0}" srcOrd="2" destOrd="0" parTransId="{3D5A76A4-58D6-42B6-9E41-224159527A0A}" sibTransId="{5AB82273-05C1-4DE9-BB32-ACE7138957BB}"/>
    <dgm:cxn modelId="{7507229F-92AD-4647-9DEC-EFA9248628D1}" srcId="{BEC2B867-6065-48E6-910F-926228DE4479}" destId="{8D9B6C99-E99B-488A-A123-8E8D1DF6796F}" srcOrd="1" destOrd="0" parTransId="{04D9CAA8-AABB-4B21-9D5E-29B22DAFEF4C}" sibTransId="{88D8051D-DAA7-4F11-8645-3570A3BFD179}"/>
    <dgm:cxn modelId="{A3FE10A6-9B94-455F-BBE9-3311C4FD05BE}" srcId="{0C18818B-18D3-4208-9C32-176F6754EB0E}" destId="{4BBDBB9E-4035-4930-BFEA-F5133FDBD46E}" srcOrd="1" destOrd="0" parTransId="{E8B0AB0B-4DAA-402E-93BC-4493CC20C518}" sibTransId="{03CBD138-8380-495E-8BCC-1CD129EEDE0A}"/>
    <dgm:cxn modelId="{D651D6B7-8491-4276-B52D-2D1B6D9CBC65}" srcId="{0C18818B-18D3-4208-9C32-176F6754EB0E}" destId="{7E10C898-7777-4DBF-8837-AE41E2CB100F}" srcOrd="0" destOrd="0" parTransId="{3B4B0B3F-51CF-4678-B782-B51FA58BFABD}" sibTransId="{60DCB3E0-0D9A-4D1E-90EF-7C6AA488E4D6}"/>
    <dgm:cxn modelId="{6F0498B9-366A-4230-BE69-AC43C458ABA9}" type="presOf" srcId="{EF9C325B-99EE-4155-A94D-7ED50BACCFE0}" destId="{D5DA28B7-400B-4758-9165-BA75279A07A7}" srcOrd="0" destOrd="2" presId="urn:microsoft.com/office/officeart/2005/8/layout/vList5"/>
    <dgm:cxn modelId="{62AD68BA-DE58-493B-AE06-696F08261A36}" type="presOf" srcId="{FFD91CA1-B2CC-448D-AEEC-068F0F8D985F}" destId="{ADF948BA-F1EF-4209-8785-FB21B346EAF9}" srcOrd="0" destOrd="2" presId="urn:microsoft.com/office/officeart/2005/8/layout/vList5"/>
    <dgm:cxn modelId="{FAD004BE-E66A-4404-B390-CA0DAD503C1B}" srcId="{0C18818B-18D3-4208-9C32-176F6754EB0E}" destId="{5D22CD87-BAC3-4C8A-AADC-47A14EA2C2D6}" srcOrd="3" destOrd="0" parTransId="{0A125884-0AAA-4464-8FFF-89373972CC35}" sibTransId="{441A87B8-4BDD-4DA5-8BAF-484E7A57884E}"/>
    <dgm:cxn modelId="{69EC62C7-819A-4224-BBD7-5EB95E7DF5B9}" type="presOf" srcId="{4BBDBB9E-4035-4930-BFEA-F5133FDBD46E}" destId="{D5DA28B7-400B-4758-9165-BA75279A07A7}" srcOrd="0" destOrd="1" presId="urn:microsoft.com/office/officeart/2005/8/layout/vList5"/>
    <dgm:cxn modelId="{EB6A2FCB-A277-4628-BC46-A211BAA28823}" srcId="{8D9B6C99-E99B-488A-A123-8E8D1DF6796F}" destId="{DD125FA9-8132-4D1D-8CBF-F7CA1E1F9F24}" srcOrd="1" destOrd="0" parTransId="{7B9E38EB-D138-4BBA-B3A0-40A6434B7CCC}" sibTransId="{D18AB2F2-D035-4DE6-98A5-617813C1FE0C}"/>
    <dgm:cxn modelId="{DF187DDD-C314-4372-B294-256C157CA58B}" type="presOf" srcId="{1D756D19-F27B-4011-9205-49547578B0EA}" destId="{39BFC5BA-4843-49E1-B8C5-85FD024E7CA9}" srcOrd="0" destOrd="1" presId="urn:microsoft.com/office/officeart/2005/8/layout/vList5"/>
    <dgm:cxn modelId="{82A483E9-7B5E-486A-8C8C-8523D8395DFC}" type="presOf" srcId="{BEC2B867-6065-48E6-910F-926228DE4479}" destId="{E328DCE1-D69C-4DB0-BB33-1D98626FAEA0}" srcOrd="0" destOrd="0" presId="urn:microsoft.com/office/officeart/2005/8/layout/vList5"/>
    <dgm:cxn modelId="{21E182F5-FC6B-4F87-A8D7-9B44C1CD7932}" type="presOf" srcId="{1576602D-D0C2-4CBE-BDE1-428047DE6E57}" destId="{ADF948BA-F1EF-4209-8785-FB21B346EAF9}" srcOrd="0" destOrd="0" presId="urn:microsoft.com/office/officeart/2005/8/layout/vList5"/>
    <dgm:cxn modelId="{D19E20FB-8D24-445A-8BEA-0AC4CAFD0D14}" srcId="{120BD291-58D2-4BB9-BE9C-E9F6328AEA0D}" destId="{8D1B8B3E-B0F9-4744-B2B6-F0C45C263B06}" srcOrd="3" destOrd="0" parTransId="{5C06A259-1615-4BAC-9E1F-117FB113F76E}" sibTransId="{9F0037C2-0AD8-4B2B-83E7-19C5E0832084}"/>
    <dgm:cxn modelId="{8E419CFB-3E1B-495D-9371-705808DD3339}" srcId="{120BD291-58D2-4BB9-BE9C-E9F6328AEA0D}" destId="{1D756D19-F27B-4011-9205-49547578B0EA}" srcOrd="1" destOrd="0" parTransId="{EF338890-D2CB-4177-BFB7-B09B99CE8AA6}" sibTransId="{86FC64BC-4135-4F31-ADBC-ED086801144A}"/>
    <dgm:cxn modelId="{5E79D2FC-401C-4DF6-99A4-0FA84226802A}" type="presParOf" srcId="{E328DCE1-D69C-4DB0-BB33-1D98626FAEA0}" destId="{76937E66-875B-4DAE-A631-0DF18C89AF99}" srcOrd="0" destOrd="0" presId="urn:microsoft.com/office/officeart/2005/8/layout/vList5"/>
    <dgm:cxn modelId="{C86300F6-0FD0-4BB4-ADA8-8F53E68EB925}" type="presParOf" srcId="{76937E66-875B-4DAE-A631-0DF18C89AF99}" destId="{C628C872-EFB8-4445-8678-668EB4490597}" srcOrd="0" destOrd="0" presId="urn:microsoft.com/office/officeart/2005/8/layout/vList5"/>
    <dgm:cxn modelId="{7BA328A4-65CA-423C-9FFD-F1CDB9376F41}" type="presParOf" srcId="{76937E66-875B-4DAE-A631-0DF18C89AF99}" destId="{39BFC5BA-4843-49E1-B8C5-85FD024E7CA9}" srcOrd="1" destOrd="0" presId="urn:microsoft.com/office/officeart/2005/8/layout/vList5"/>
    <dgm:cxn modelId="{B4B6EAAB-02A6-4295-A589-6DA9FE729867}" type="presParOf" srcId="{E328DCE1-D69C-4DB0-BB33-1D98626FAEA0}" destId="{7C3C19FB-D696-42D6-9F32-D6EF4D0FC463}" srcOrd="1" destOrd="0" presId="urn:microsoft.com/office/officeart/2005/8/layout/vList5"/>
    <dgm:cxn modelId="{DA4313B8-BF24-405A-9A84-5E695B55334E}" type="presParOf" srcId="{E328DCE1-D69C-4DB0-BB33-1D98626FAEA0}" destId="{E2AC45B6-0B64-42F3-B4FD-9F523C0AD922}" srcOrd="2" destOrd="0" presId="urn:microsoft.com/office/officeart/2005/8/layout/vList5"/>
    <dgm:cxn modelId="{996356A3-33DA-445B-A864-56308359F08B}" type="presParOf" srcId="{E2AC45B6-0B64-42F3-B4FD-9F523C0AD922}" destId="{20757962-A39A-4277-A8E2-57CC0DA2DC0A}" srcOrd="0" destOrd="0" presId="urn:microsoft.com/office/officeart/2005/8/layout/vList5"/>
    <dgm:cxn modelId="{64C8E0AC-8C8D-427A-8903-1A9DFD81C780}" type="presParOf" srcId="{E2AC45B6-0B64-42F3-B4FD-9F523C0AD922}" destId="{ADF948BA-F1EF-4209-8785-FB21B346EAF9}" srcOrd="1" destOrd="0" presId="urn:microsoft.com/office/officeart/2005/8/layout/vList5"/>
    <dgm:cxn modelId="{0BB82D6C-452A-434E-AD15-3902D2A1D089}" type="presParOf" srcId="{E328DCE1-D69C-4DB0-BB33-1D98626FAEA0}" destId="{76361CF5-3459-49F7-8651-26DB58F76091}" srcOrd="3" destOrd="0" presId="urn:microsoft.com/office/officeart/2005/8/layout/vList5"/>
    <dgm:cxn modelId="{16A41EE9-869A-4048-B042-92B972C23A0B}" type="presParOf" srcId="{E328DCE1-D69C-4DB0-BB33-1D98626FAEA0}" destId="{27E108B7-3FB6-4D1A-B195-B4E4805569F4}" srcOrd="4" destOrd="0" presId="urn:microsoft.com/office/officeart/2005/8/layout/vList5"/>
    <dgm:cxn modelId="{DB8F10D2-D46D-405F-8B05-192FAFEEF736}" type="presParOf" srcId="{27E108B7-3FB6-4D1A-B195-B4E4805569F4}" destId="{6EF131E5-7EDA-4096-A70F-601E2A6B4464}" srcOrd="0" destOrd="0" presId="urn:microsoft.com/office/officeart/2005/8/layout/vList5"/>
    <dgm:cxn modelId="{23065530-91D3-4065-A2B3-778D2290D567}" type="presParOf" srcId="{27E108B7-3FB6-4D1A-B195-B4E4805569F4}" destId="{D5DA28B7-400B-4758-9165-BA75279A07A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A7043E-4FAE-42B6-A784-1D190573317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F4EFA2AA-52F0-40AC-9AC9-B428952FF140}">
      <dgm:prSet phldrT="[Text]" custT="1"/>
      <dgm:spPr>
        <a:solidFill>
          <a:srgbClr val="00B0F0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gm:spPr>
      <dgm:t>
        <a:bodyPr spcFirstLastPara="0" vert="horz" wrap="square" lIns="10160" tIns="10160" rIns="10160" bIns="10160" numCol="1" spcCol="1270" anchor="ctr" anchorCtr="0"/>
        <a:lstStyle/>
        <a:p>
          <a:r>
            <a:rPr lang="en-CA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Soil </a:t>
          </a:r>
          <a:r>
            <a:rPr lang="en-CA" sz="1800" b="1" kern="1200" dirty="0">
              <a:latin typeface="Montserrat" panose="00000500000000000000" pitchFamily="2" charset="0"/>
            </a:rPr>
            <a:t>Fertility</a:t>
          </a:r>
          <a:endParaRPr lang="en-CA" sz="1800" kern="1200" dirty="0"/>
        </a:p>
      </dgm:t>
    </dgm:pt>
    <dgm:pt modelId="{355C31FD-3FB8-4E76-9C6C-ECD2F7EC1571}" type="parTrans" cxnId="{99E82F55-663E-4C52-82E2-B8A3FA14E851}">
      <dgm:prSet/>
      <dgm:spPr/>
      <dgm:t>
        <a:bodyPr/>
        <a:lstStyle/>
        <a:p>
          <a:endParaRPr lang="en-CA"/>
        </a:p>
      </dgm:t>
    </dgm:pt>
    <dgm:pt modelId="{B7F142A7-F993-4CB6-A165-13413B15DA0D}" type="sibTrans" cxnId="{99E82F55-663E-4C52-82E2-B8A3FA14E851}">
      <dgm:prSet/>
      <dgm:spPr/>
      <dgm:t>
        <a:bodyPr/>
        <a:lstStyle/>
        <a:p>
          <a:endParaRPr lang="en-CA"/>
        </a:p>
      </dgm:t>
    </dgm:pt>
    <dgm:pt modelId="{E2CC0F24-C723-4C6C-82A2-98F303BC8944}">
      <dgm:prSet phldrT="[Text]" custT="1"/>
      <dgm:spPr>
        <a:solidFill>
          <a:srgbClr val="00B0F0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Biology</a:t>
          </a:r>
        </a:p>
      </dgm:t>
    </dgm:pt>
    <dgm:pt modelId="{C491060A-64AC-4B04-8AAF-AE9B90FFB29F}" type="parTrans" cxnId="{46BBDD40-01FD-48FB-BD6C-C85E0F07D8FB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E407E8C2-180C-42B4-91E9-E96542FB1B5F}" type="sibTrans" cxnId="{46BBDD40-01FD-48FB-BD6C-C85E0F07D8FB}">
      <dgm:prSet/>
      <dgm:spPr/>
      <dgm:t>
        <a:bodyPr/>
        <a:lstStyle/>
        <a:p>
          <a:endParaRPr lang="en-CA"/>
        </a:p>
      </dgm:t>
    </dgm:pt>
    <dgm:pt modelId="{6F50795A-ACEE-41C3-83A5-2C6BB2DCF0E3}">
      <dgm:prSet phldrT="[Text]" custT="1"/>
      <dgm:spPr>
        <a:solidFill>
          <a:srgbClr val="00B0F0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pPr algn="ctr"/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Structure</a:t>
          </a:r>
        </a:p>
      </dgm:t>
    </dgm:pt>
    <dgm:pt modelId="{1088DF42-20E4-46C9-9E88-6AE81252A529}" type="parTrans" cxnId="{B3C73668-29FD-424D-8424-7126380E9A94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EC570EDD-A9A9-4FA9-B2DD-9BE07666751A}" type="sibTrans" cxnId="{B3C73668-29FD-424D-8424-7126380E9A94}">
      <dgm:prSet/>
      <dgm:spPr/>
      <dgm:t>
        <a:bodyPr/>
        <a:lstStyle/>
        <a:p>
          <a:endParaRPr lang="en-CA"/>
        </a:p>
      </dgm:t>
    </dgm:pt>
    <dgm:pt modelId="{40DDD88E-F470-423E-8715-04DD02404B1B}">
      <dgm:prSet phldrT="[Text]" custT="1"/>
      <dgm:spPr>
        <a:solidFill>
          <a:srgbClr val="00B0F0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Chemistry</a:t>
          </a:r>
        </a:p>
      </dgm:t>
    </dgm:pt>
    <dgm:pt modelId="{D61AA9A7-60CE-4024-AC0E-B57704672CC4}" type="parTrans" cxnId="{0E8483DB-3905-4774-AED6-D062E7F9E685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B5AD833D-20DC-4B6D-B496-B4807ED79BF5}" type="sibTrans" cxnId="{0E8483DB-3905-4774-AED6-D062E7F9E685}">
      <dgm:prSet/>
      <dgm:spPr/>
      <dgm:t>
        <a:bodyPr/>
        <a:lstStyle/>
        <a:p>
          <a:endParaRPr lang="en-CA"/>
        </a:p>
      </dgm:t>
    </dgm:pt>
    <dgm:pt modelId="{2EC47966-65B7-4685-A1D2-173513953185}">
      <dgm:prSet phldrT="[Text]" custT="1"/>
      <dgm:spPr>
        <a:solidFill>
          <a:srgbClr val="00B0F0"/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Nutrition</a:t>
          </a:r>
        </a:p>
      </dgm:t>
    </dgm:pt>
    <dgm:pt modelId="{EDB45579-D13B-419D-9400-A007067164DA}" type="parTrans" cxnId="{1528BD2F-5DEC-4F32-B94D-1D5ED349D2F3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3EDD1DB2-B551-4412-89B9-81CAE1CE33D2}" type="sibTrans" cxnId="{1528BD2F-5DEC-4F32-B94D-1D5ED349D2F3}">
      <dgm:prSet/>
      <dgm:spPr/>
      <dgm:t>
        <a:bodyPr/>
        <a:lstStyle/>
        <a:p>
          <a:endParaRPr lang="en-CA"/>
        </a:p>
      </dgm:t>
    </dgm:pt>
    <dgm:pt modelId="{D4B9DB30-D11D-4FF1-859E-AF46A3A577DA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Microbial </a:t>
          </a:r>
        </a:p>
        <a:p>
          <a:r>
            <a:rPr lang="en-CA" sz="1600" b="1" dirty="0">
              <a:latin typeface="Montserrat" panose="00000500000000000000" pitchFamily="2" charset="0"/>
            </a:rPr>
            <a:t>Activity</a:t>
          </a:r>
        </a:p>
      </dgm:t>
    </dgm:pt>
    <dgm:pt modelId="{DDC26704-39F4-43E3-922E-7C7F8F78C418}" type="parTrans" cxnId="{7FA711CF-1ECE-41F0-9888-37A01B737983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EF9D2E71-EFC6-4671-B2EE-496F92C04D3C}" type="sibTrans" cxnId="{7FA711CF-1ECE-41F0-9888-37A01B737983}">
      <dgm:prSet/>
      <dgm:spPr/>
      <dgm:t>
        <a:bodyPr/>
        <a:lstStyle/>
        <a:p>
          <a:endParaRPr lang="en-CA"/>
        </a:p>
      </dgm:t>
    </dgm:pt>
    <dgm:pt modelId="{EF1F13FF-C166-4627-9AFC-09CBFA8CD38D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kern="1200" dirty="0">
              <a:latin typeface="Montserrat" panose="00000500000000000000" pitchFamily="2" charset="0"/>
            </a:rPr>
            <a:t>Soil Organic </a:t>
          </a:r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Matter</a:t>
          </a:r>
        </a:p>
      </dgm:t>
    </dgm:pt>
    <dgm:pt modelId="{F2892D70-35EA-44F7-8AF2-81B871C41A6E}" type="parTrans" cxnId="{8DF69E22-B636-48FE-BC9B-A992CC6AC4FF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1D34BF8A-F0BD-4021-B93F-66D5D9D6ADA1}" type="sibTrans" cxnId="{8DF69E22-B636-48FE-BC9B-A992CC6AC4FF}">
      <dgm:prSet/>
      <dgm:spPr/>
      <dgm:t>
        <a:bodyPr/>
        <a:lstStyle/>
        <a:p>
          <a:endParaRPr lang="en-CA"/>
        </a:p>
      </dgm:t>
    </dgm:pt>
    <dgm:pt modelId="{D1E80FD9-7427-4ED2-A7BA-DFA87C5CBFA4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Crop Residue Breakdown</a:t>
          </a:r>
        </a:p>
      </dgm:t>
    </dgm:pt>
    <dgm:pt modelId="{8C50A974-F105-4B23-B053-A2C82FA8E09E}" type="parTrans" cxnId="{B5FBED40-DDFE-414A-91CE-47C2E8B8B201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DC3793FB-1D14-43BC-9133-BB4720A963BD}" type="sibTrans" cxnId="{B5FBED40-DDFE-414A-91CE-47C2E8B8B201}">
      <dgm:prSet/>
      <dgm:spPr/>
      <dgm:t>
        <a:bodyPr/>
        <a:lstStyle/>
        <a:p>
          <a:endParaRPr lang="en-CA"/>
        </a:p>
      </dgm:t>
    </dgm:pt>
    <dgm:pt modelId="{730EAE30-FA5D-48DD-9333-DDB061C18DFF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Erosion</a:t>
          </a:r>
        </a:p>
      </dgm:t>
    </dgm:pt>
    <dgm:pt modelId="{8C296289-F3DC-4461-811E-E806016C9CB3}" type="parTrans" cxnId="{66FBA2C1-76BB-4DF6-8D13-AEE85489B9D7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DF083634-0B61-41A8-A301-35E1E16D6230}" type="sibTrans" cxnId="{66FBA2C1-76BB-4DF6-8D13-AEE85489B9D7}">
      <dgm:prSet/>
      <dgm:spPr/>
      <dgm:t>
        <a:bodyPr/>
        <a:lstStyle/>
        <a:p>
          <a:endParaRPr lang="en-CA"/>
        </a:p>
      </dgm:t>
    </dgm:pt>
    <dgm:pt modelId="{BD64C802-E4AE-4F06-B0C9-7EA7C8E9ADDC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Compaction</a:t>
          </a:r>
        </a:p>
      </dgm:t>
    </dgm:pt>
    <dgm:pt modelId="{30D4FBA1-ED07-4020-BDAB-EFED40E3D107}" type="parTrans" cxnId="{7BDFCE8A-1576-4E68-8FC8-92A135E04ED0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BB5265C5-CFF1-4CD4-B223-8395E5CC77CB}" type="sibTrans" cxnId="{7BDFCE8A-1576-4E68-8FC8-92A135E04ED0}">
      <dgm:prSet/>
      <dgm:spPr/>
      <dgm:t>
        <a:bodyPr/>
        <a:lstStyle/>
        <a:p>
          <a:endParaRPr lang="en-CA"/>
        </a:p>
      </dgm:t>
    </dgm:pt>
    <dgm:pt modelId="{E36ACB5F-D257-41EB-95D7-E197271B1C3A}">
      <dgm:prSet phldrT="[Text]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b="1" dirty="0">
              <a:latin typeface="Montserrat" panose="00000500000000000000" pitchFamily="2" charset="0"/>
            </a:rPr>
            <a:t>Water Retention</a:t>
          </a:r>
        </a:p>
      </dgm:t>
    </dgm:pt>
    <dgm:pt modelId="{2672318E-E1CF-4215-BFDD-6DCBBB462C0E}" type="parTrans" cxnId="{1D099C6B-B4B7-4E51-AA44-9EC7BAEB9D95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A11C1376-D359-4335-A47A-8BCE9AA444C1}" type="sibTrans" cxnId="{1D099C6B-B4B7-4E51-AA44-9EC7BAEB9D95}">
      <dgm:prSet/>
      <dgm:spPr/>
      <dgm:t>
        <a:bodyPr/>
        <a:lstStyle/>
        <a:p>
          <a:endParaRPr lang="en-CA"/>
        </a:p>
      </dgm:t>
    </dgm:pt>
    <dgm:pt modelId="{F0C42BFE-3079-4B3A-887E-3E9D66394E55}">
      <dgm:prSet phldrT="[Text]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b="1" dirty="0">
              <a:latin typeface="Montserrat" panose="00000500000000000000" pitchFamily="2" charset="0"/>
            </a:rPr>
            <a:t>Cation Exchange Capacity (CEC)</a:t>
          </a:r>
        </a:p>
      </dgm:t>
    </dgm:pt>
    <dgm:pt modelId="{80DFC2D7-1E54-4236-81E4-2E77FA2C26E8}" type="parTrans" cxnId="{DE3E824F-4DDF-4CF0-B8DF-D7F2D19C65F4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C12B089D-C82E-421B-803D-4A4C2EA02AC9}" type="sibTrans" cxnId="{DE3E824F-4DDF-4CF0-B8DF-D7F2D19C65F4}">
      <dgm:prSet/>
      <dgm:spPr/>
      <dgm:t>
        <a:bodyPr/>
        <a:lstStyle/>
        <a:p>
          <a:endParaRPr lang="en-CA"/>
        </a:p>
      </dgm:t>
    </dgm:pt>
    <dgm:pt modelId="{052DD8A9-D450-4C39-A6DF-55A826665C08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Acidic Soils</a:t>
          </a:r>
        </a:p>
      </dgm:t>
    </dgm:pt>
    <dgm:pt modelId="{0AF00D6A-B863-4987-9680-4BF8EF13D475}" type="parTrans" cxnId="{31533627-5198-4BD3-A7D3-D6DC8003C0F2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A1E9FBE6-6EE7-47FB-8892-86E793F15777}" type="sibTrans" cxnId="{31533627-5198-4BD3-A7D3-D6DC8003C0F2}">
      <dgm:prSet/>
      <dgm:spPr/>
      <dgm:t>
        <a:bodyPr/>
        <a:lstStyle/>
        <a:p>
          <a:endParaRPr lang="en-CA"/>
        </a:p>
      </dgm:t>
    </dgm:pt>
    <dgm:pt modelId="{8060ABEA-285E-4F0E-8774-71E94554150E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Alkaline Soils</a:t>
          </a:r>
        </a:p>
      </dgm:t>
    </dgm:pt>
    <dgm:pt modelId="{D2B2A999-E732-4BCB-BD62-0EDDED5211F4}" type="parTrans" cxnId="{AD695100-A58B-4622-82E4-F09B86D0D39F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199EA30A-CEE7-4646-98E3-9100F1C3B855}" type="sibTrans" cxnId="{AD695100-A58B-4622-82E4-F09B86D0D39F}">
      <dgm:prSet/>
      <dgm:spPr/>
      <dgm:t>
        <a:bodyPr/>
        <a:lstStyle/>
        <a:p>
          <a:endParaRPr lang="en-CA"/>
        </a:p>
      </dgm:t>
    </dgm:pt>
    <dgm:pt modelId="{E39377D3-09BC-47AC-A2C4-F32BB3572B44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Nutrient Efficiency</a:t>
          </a:r>
        </a:p>
      </dgm:t>
    </dgm:pt>
    <dgm:pt modelId="{1312F783-F4B3-4D89-835D-4BDF90054CFD}" type="parTrans" cxnId="{00D4A0FB-3D52-47B4-83AA-CA9F71D7706B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50E534F2-F2EA-4DCB-945B-1083E329469C}" type="sibTrans" cxnId="{00D4A0FB-3D52-47B4-83AA-CA9F71D7706B}">
      <dgm:prSet/>
      <dgm:spPr/>
      <dgm:t>
        <a:bodyPr/>
        <a:lstStyle/>
        <a:p>
          <a:endParaRPr lang="en-CA"/>
        </a:p>
      </dgm:t>
    </dgm:pt>
    <dgm:pt modelId="{8571FADD-B5B9-4085-A56A-33D3A2BBE088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Germination &amp; Emergence</a:t>
          </a:r>
        </a:p>
      </dgm:t>
    </dgm:pt>
    <dgm:pt modelId="{1FEFE892-B3CA-42A6-A6D3-5B0D6E3C35D3}" type="parTrans" cxnId="{7490DD82-09AA-423A-A44F-41CF6BE01590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EE49A906-C762-4CEB-85C1-010ED4FE09D0}" type="sibTrans" cxnId="{7490DD82-09AA-423A-A44F-41CF6BE01590}">
      <dgm:prSet/>
      <dgm:spPr/>
      <dgm:t>
        <a:bodyPr/>
        <a:lstStyle/>
        <a:p>
          <a:endParaRPr lang="en-CA"/>
        </a:p>
      </dgm:t>
    </dgm:pt>
    <dgm:pt modelId="{90D8077C-E555-4BA5-BBFA-D0AB03A66A22}">
      <dgm:prSet phldrT="[Text]" custT="1"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en-CA" sz="1600" b="1" dirty="0">
              <a:latin typeface="Montserrat" panose="00000500000000000000" pitchFamily="2" charset="0"/>
            </a:rPr>
            <a:t>Nutrient Availability</a:t>
          </a:r>
        </a:p>
      </dgm:t>
    </dgm:pt>
    <dgm:pt modelId="{C0AF9563-B84D-413B-92B8-F8FC5C550DD6}" type="parTrans" cxnId="{58484051-877E-4309-BEE1-6C104E8790BA}">
      <dgm:prSet/>
      <dgm:spPr>
        <a:solidFill>
          <a:schemeClr val="accent1">
            <a:hueOff val="0"/>
            <a:satOff val="0"/>
            <a:lumOff val="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endParaRPr lang="en-CA"/>
        </a:p>
      </dgm:t>
    </dgm:pt>
    <dgm:pt modelId="{A4F2D259-F0AA-4CFD-AA5A-EB3F812EDAE9}" type="sibTrans" cxnId="{58484051-877E-4309-BEE1-6C104E8790BA}">
      <dgm:prSet/>
      <dgm:spPr/>
      <dgm:t>
        <a:bodyPr/>
        <a:lstStyle/>
        <a:p>
          <a:endParaRPr lang="en-CA"/>
        </a:p>
      </dgm:t>
    </dgm:pt>
    <dgm:pt modelId="{A4FFF852-9A6C-4FF4-BDD2-8386B61FA7CA}" type="pres">
      <dgm:prSet presAssocID="{21A7043E-4FAE-42B6-A784-1D19057331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739E30F-ED33-4CAA-8851-6855E4D88F8E}" type="pres">
      <dgm:prSet presAssocID="{F4EFA2AA-52F0-40AC-9AC9-B428952FF140}" presName="hierRoot1" presStyleCnt="0">
        <dgm:presLayoutVars>
          <dgm:hierBranch val="init"/>
        </dgm:presLayoutVars>
      </dgm:prSet>
      <dgm:spPr/>
    </dgm:pt>
    <dgm:pt modelId="{714983EA-4C88-41C2-B253-09A5BE559BF6}" type="pres">
      <dgm:prSet presAssocID="{F4EFA2AA-52F0-40AC-9AC9-B428952FF140}" presName="rootComposite1" presStyleCnt="0"/>
      <dgm:spPr/>
    </dgm:pt>
    <dgm:pt modelId="{8774196C-C810-4B0F-BDF2-97F583072404}" type="pres">
      <dgm:prSet presAssocID="{F4EFA2AA-52F0-40AC-9AC9-B428952FF140}" presName="rootText1" presStyleLbl="node0" presStyleIdx="0" presStyleCnt="1" custScaleY="50398" custLinFactNeighborX="5594" custLinFactNeighborY="1579">
        <dgm:presLayoutVars>
          <dgm:chPref val="3"/>
        </dgm:presLayoutVars>
      </dgm:prSet>
      <dgm:spPr>
        <a:xfrm>
          <a:off x="3811620" y="19664"/>
          <a:ext cx="2051697" cy="517007"/>
        </a:xfrm>
        <a:prstGeom prst="rect">
          <a:avLst/>
        </a:prstGeom>
      </dgm:spPr>
    </dgm:pt>
    <dgm:pt modelId="{EB0F55C4-E101-4CE7-B86D-82958DB47BDB}" type="pres">
      <dgm:prSet presAssocID="{F4EFA2AA-52F0-40AC-9AC9-B428952FF140}" presName="rootConnector1" presStyleLbl="node1" presStyleIdx="0" presStyleCnt="0"/>
      <dgm:spPr/>
    </dgm:pt>
    <dgm:pt modelId="{8A2C0072-EC85-4253-8FCE-33350BCED754}" type="pres">
      <dgm:prSet presAssocID="{F4EFA2AA-52F0-40AC-9AC9-B428952FF140}" presName="hierChild2" presStyleCnt="0"/>
      <dgm:spPr/>
    </dgm:pt>
    <dgm:pt modelId="{4F464C4B-C65C-4CAA-A57E-1864074D8743}" type="pres">
      <dgm:prSet presAssocID="{C491060A-64AC-4B04-8AAF-AE9B90FFB29F}" presName="Name37" presStyleLbl="parChTrans1D2" presStyleIdx="0" presStyleCnt="4"/>
      <dgm:spPr/>
    </dgm:pt>
    <dgm:pt modelId="{648737B2-C0B5-4DE1-8FFB-9DF267A54CEF}" type="pres">
      <dgm:prSet presAssocID="{E2CC0F24-C723-4C6C-82A2-98F303BC8944}" presName="hierRoot2" presStyleCnt="0">
        <dgm:presLayoutVars>
          <dgm:hierBranch val="init"/>
        </dgm:presLayoutVars>
      </dgm:prSet>
      <dgm:spPr/>
    </dgm:pt>
    <dgm:pt modelId="{9147F8C4-BB2B-4052-95DA-6446572A622A}" type="pres">
      <dgm:prSet presAssocID="{E2CC0F24-C723-4C6C-82A2-98F303BC8944}" presName="rootComposite" presStyleCnt="0"/>
      <dgm:spPr/>
    </dgm:pt>
    <dgm:pt modelId="{C3E8ACFC-D7C6-47E1-8380-7CACA2D5464E}" type="pres">
      <dgm:prSet presAssocID="{E2CC0F24-C723-4C6C-82A2-98F303BC8944}" presName="rootText" presStyleLbl="node2" presStyleIdx="0" presStyleCnt="4" custScaleX="84693" custScaleY="53403" custLinFactNeighborX="777" custLinFactNeighborY="-3887">
        <dgm:presLayoutVars>
          <dgm:chPref val="3"/>
        </dgm:presLayoutVars>
      </dgm:prSet>
      <dgm:spPr/>
    </dgm:pt>
    <dgm:pt modelId="{3AB46522-EEAD-41CB-ADB2-BCEA669F694B}" type="pres">
      <dgm:prSet presAssocID="{E2CC0F24-C723-4C6C-82A2-98F303BC8944}" presName="rootConnector" presStyleLbl="node2" presStyleIdx="0" presStyleCnt="4"/>
      <dgm:spPr/>
    </dgm:pt>
    <dgm:pt modelId="{3DC14241-F412-4209-B6EE-2B84B4B65679}" type="pres">
      <dgm:prSet presAssocID="{E2CC0F24-C723-4C6C-82A2-98F303BC8944}" presName="hierChild4" presStyleCnt="0"/>
      <dgm:spPr/>
    </dgm:pt>
    <dgm:pt modelId="{DC429FC7-F37A-4EAA-A29B-2BAAFF6117A7}" type="pres">
      <dgm:prSet presAssocID="{DDC26704-39F4-43E3-922E-7C7F8F78C418}" presName="Name37" presStyleLbl="parChTrans1D3" presStyleIdx="0" presStyleCnt="12"/>
      <dgm:spPr/>
    </dgm:pt>
    <dgm:pt modelId="{D2498403-F66F-45E8-A5A3-C36C08179926}" type="pres">
      <dgm:prSet presAssocID="{D4B9DB30-D11D-4FF1-859E-AF46A3A577DA}" presName="hierRoot2" presStyleCnt="0">
        <dgm:presLayoutVars>
          <dgm:hierBranch val="init"/>
        </dgm:presLayoutVars>
      </dgm:prSet>
      <dgm:spPr/>
    </dgm:pt>
    <dgm:pt modelId="{33344A38-9CDE-4C60-8EF4-1F9517222144}" type="pres">
      <dgm:prSet presAssocID="{D4B9DB30-D11D-4FF1-859E-AF46A3A577DA}" presName="rootComposite" presStyleCnt="0"/>
      <dgm:spPr/>
    </dgm:pt>
    <dgm:pt modelId="{862CD6D3-6F09-4E27-9772-A34D8D981EF3}" type="pres">
      <dgm:prSet presAssocID="{D4B9DB30-D11D-4FF1-859E-AF46A3A577DA}" presName="rootText" presStyleLbl="node3" presStyleIdx="0" presStyleCnt="12" custScaleX="84841" custScaleY="58904">
        <dgm:presLayoutVars>
          <dgm:chPref val="3"/>
        </dgm:presLayoutVars>
      </dgm:prSet>
      <dgm:spPr/>
    </dgm:pt>
    <dgm:pt modelId="{C801AF3F-3FB5-4784-A823-27D14C9CF131}" type="pres">
      <dgm:prSet presAssocID="{D4B9DB30-D11D-4FF1-859E-AF46A3A577DA}" presName="rootConnector" presStyleLbl="node3" presStyleIdx="0" presStyleCnt="12"/>
      <dgm:spPr/>
    </dgm:pt>
    <dgm:pt modelId="{CEA30942-E4EF-4CEF-BF07-2AC3BD489506}" type="pres">
      <dgm:prSet presAssocID="{D4B9DB30-D11D-4FF1-859E-AF46A3A577DA}" presName="hierChild4" presStyleCnt="0"/>
      <dgm:spPr/>
    </dgm:pt>
    <dgm:pt modelId="{12B087AD-D3C2-45A1-8B5A-946AF6EF0858}" type="pres">
      <dgm:prSet presAssocID="{D4B9DB30-D11D-4FF1-859E-AF46A3A577DA}" presName="hierChild5" presStyleCnt="0"/>
      <dgm:spPr/>
    </dgm:pt>
    <dgm:pt modelId="{C306552F-A789-4A95-BA1F-D424C9AC10ED}" type="pres">
      <dgm:prSet presAssocID="{F2892D70-35EA-44F7-8AF2-81B871C41A6E}" presName="Name37" presStyleLbl="parChTrans1D3" presStyleIdx="1" presStyleCnt="12"/>
      <dgm:spPr/>
    </dgm:pt>
    <dgm:pt modelId="{8B17C623-D428-419B-A4F8-85A2C06EDD26}" type="pres">
      <dgm:prSet presAssocID="{EF1F13FF-C166-4627-9AFC-09CBFA8CD38D}" presName="hierRoot2" presStyleCnt="0">
        <dgm:presLayoutVars>
          <dgm:hierBranch val="init"/>
        </dgm:presLayoutVars>
      </dgm:prSet>
      <dgm:spPr/>
    </dgm:pt>
    <dgm:pt modelId="{ED00AFF5-33EE-484C-A4A5-C08C75817AF5}" type="pres">
      <dgm:prSet presAssocID="{EF1F13FF-C166-4627-9AFC-09CBFA8CD38D}" presName="rootComposite" presStyleCnt="0"/>
      <dgm:spPr/>
    </dgm:pt>
    <dgm:pt modelId="{41934D1E-08A0-494D-B6B5-0B731A4A5B27}" type="pres">
      <dgm:prSet presAssocID="{EF1F13FF-C166-4627-9AFC-09CBFA8CD38D}" presName="rootText" presStyleLbl="node3" presStyleIdx="1" presStyleCnt="12" custScaleX="85686" custScaleY="57947">
        <dgm:presLayoutVars>
          <dgm:chPref val="3"/>
        </dgm:presLayoutVars>
      </dgm:prSet>
      <dgm:spPr/>
    </dgm:pt>
    <dgm:pt modelId="{6C2E3E85-05D6-4BAA-ACD4-AF564A9436DD}" type="pres">
      <dgm:prSet presAssocID="{EF1F13FF-C166-4627-9AFC-09CBFA8CD38D}" presName="rootConnector" presStyleLbl="node3" presStyleIdx="1" presStyleCnt="12"/>
      <dgm:spPr/>
    </dgm:pt>
    <dgm:pt modelId="{69A8CE28-5510-438A-A0DF-72F3244FF4B0}" type="pres">
      <dgm:prSet presAssocID="{EF1F13FF-C166-4627-9AFC-09CBFA8CD38D}" presName="hierChild4" presStyleCnt="0"/>
      <dgm:spPr/>
    </dgm:pt>
    <dgm:pt modelId="{D9DDFA9B-399E-43CC-8906-989C4BB37AE8}" type="pres">
      <dgm:prSet presAssocID="{EF1F13FF-C166-4627-9AFC-09CBFA8CD38D}" presName="hierChild5" presStyleCnt="0"/>
      <dgm:spPr/>
    </dgm:pt>
    <dgm:pt modelId="{5EE99F24-3E90-43EF-9A6B-24E2CB94E1AD}" type="pres">
      <dgm:prSet presAssocID="{8C50A974-F105-4B23-B053-A2C82FA8E09E}" presName="Name37" presStyleLbl="parChTrans1D3" presStyleIdx="2" presStyleCnt="12"/>
      <dgm:spPr/>
    </dgm:pt>
    <dgm:pt modelId="{B76342AB-FE16-4E4C-ADF6-AE877EEB4896}" type="pres">
      <dgm:prSet presAssocID="{D1E80FD9-7427-4ED2-A7BA-DFA87C5CBFA4}" presName="hierRoot2" presStyleCnt="0">
        <dgm:presLayoutVars>
          <dgm:hierBranch val="init"/>
        </dgm:presLayoutVars>
      </dgm:prSet>
      <dgm:spPr/>
    </dgm:pt>
    <dgm:pt modelId="{EDA7DD93-A593-4052-BF65-B7B943A84A34}" type="pres">
      <dgm:prSet presAssocID="{D1E80FD9-7427-4ED2-A7BA-DFA87C5CBFA4}" presName="rootComposite" presStyleCnt="0"/>
      <dgm:spPr/>
    </dgm:pt>
    <dgm:pt modelId="{34A1A72C-9CC2-44B0-9A23-45605FD82C33}" type="pres">
      <dgm:prSet presAssocID="{D1E80FD9-7427-4ED2-A7BA-DFA87C5CBFA4}" presName="rootText" presStyleLbl="node3" presStyleIdx="2" presStyleCnt="12" custScaleX="86814" custScaleY="58903">
        <dgm:presLayoutVars>
          <dgm:chPref val="3"/>
        </dgm:presLayoutVars>
      </dgm:prSet>
      <dgm:spPr/>
    </dgm:pt>
    <dgm:pt modelId="{41058127-C4FD-4AD8-A0A2-85E2270E4684}" type="pres">
      <dgm:prSet presAssocID="{D1E80FD9-7427-4ED2-A7BA-DFA87C5CBFA4}" presName="rootConnector" presStyleLbl="node3" presStyleIdx="2" presStyleCnt="12"/>
      <dgm:spPr/>
    </dgm:pt>
    <dgm:pt modelId="{04841711-1780-4FBA-9B9B-193D9F1FEF3C}" type="pres">
      <dgm:prSet presAssocID="{D1E80FD9-7427-4ED2-A7BA-DFA87C5CBFA4}" presName="hierChild4" presStyleCnt="0"/>
      <dgm:spPr/>
    </dgm:pt>
    <dgm:pt modelId="{C6A8198E-6C80-4498-B10E-198E5135788C}" type="pres">
      <dgm:prSet presAssocID="{D1E80FD9-7427-4ED2-A7BA-DFA87C5CBFA4}" presName="hierChild5" presStyleCnt="0"/>
      <dgm:spPr/>
    </dgm:pt>
    <dgm:pt modelId="{8CB8414A-5A17-4315-A525-A299DB882436}" type="pres">
      <dgm:prSet presAssocID="{E2CC0F24-C723-4C6C-82A2-98F303BC8944}" presName="hierChild5" presStyleCnt="0"/>
      <dgm:spPr/>
    </dgm:pt>
    <dgm:pt modelId="{969027B5-4191-40B4-97DE-CD3FFE098FAC}" type="pres">
      <dgm:prSet presAssocID="{1088DF42-20E4-46C9-9E88-6AE81252A529}" presName="Name37" presStyleLbl="parChTrans1D2" presStyleIdx="1" presStyleCnt="4"/>
      <dgm:spPr/>
    </dgm:pt>
    <dgm:pt modelId="{10A3E0EB-9D33-459E-85D2-A7918812BA67}" type="pres">
      <dgm:prSet presAssocID="{6F50795A-ACEE-41C3-83A5-2C6BB2DCF0E3}" presName="hierRoot2" presStyleCnt="0">
        <dgm:presLayoutVars>
          <dgm:hierBranch val="init"/>
        </dgm:presLayoutVars>
      </dgm:prSet>
      <dgm:spPr/>
    </dgm:pt>
    <dgm:pt modelId="{E0480323-53EE-4DA9-A4AF-77AC65AD7630}" type="pres">
      <dgm:prSet presAssocID="{6F50795A-ACEE-41C3-83A5-2C6BB2DCF0E3}" presName="rootComposite" presStyleCnt="0"/>
      <dgm:spPr/>
    </dgm:pt>
    <dgm:pt modelId="{E170E9D8-3576-44F8-9363-D0F01F5B5AE3}" type="pres">
      <dgm:prSet presAssocID="{6F50795A-ACEE-41C3-83A5-2C6BB2DCF0E3}" presName="rootText" presStyleLbl="node2" presStyleIdx="1" presStyleCnt="4" custScaleX="68870" custScaleY="55567" custLinFactNeighborY="-5094">
        <dgm:presLayoutVars>
          <dgm:chPref val="3"/>
        </dgm:presLayoutVars>
      </dgm:prSet>
      <dgm:spPr/>
    </dgm:pt>
    <dgm:pt modelId="{34828A45-829E-4266-95D7-4918DC3EA01A}" type="pres">
      <dgm:prSet presAssocID="{6F50795A-ACEE-41C3-83A5-2C6BB2DCF0E3}" presName="rootConnector" presStyleLbl="node2" presStyleIdx="1" presStyleCnt="4"/>
      <dgm:spPr/>
    </dgm:pt>
    <dgm:pt modelId="{EB3B2842-BA8C-4ECE-BC17-FBE3563626AD}" type="pres">
      <dgm:prSet presAssocID="{6F50795A-ACEE-41C3-83A5-2C6BB2DCF0E3}" presName="hierChild4" presStyleCnt="0"/>
      <dgm:spPr/>
    </dgm:pt>
    <dgm:pt modelId="{38BB2CC3-08A1-40F6-A908-A1EE97B9D365}" type="pres">
      <dgm:prSet presAssocID="{8C296289-F3DC-4461-811E-E806016C9CB3}" presName="Name37" presStyleLbl="parChTrans1D3" presStyleIdx="3" presStyleCnt="12"/>
      <dgm:spPr/>
    </dgm:pt>
    <dgm:pt modelId="{3E5AA7D7-4D2E-420A-94FD-5B2906A081C9}" type="pres">
      <dgm:prSet presAssocID="{730EAE30-FA5D-48DD-9333-DDB061C18DFF}" presName="hierRoot2" presStyleCnt="0">
        <dgm:presLayoutVars>
          <dgm:hierBranch val="init"/>
        </dgm:presLayoutVars>
      </dgm:prSet>
      <dgm:spPr/>
    </dgm:pt>
    <dgm:pt modelId="{8C68CF27-7021-4A62-9279-6A829D9F85FE}" type="pres">
      <dgm:prSet presAssocID="{730EAE30-FA5D-48DD-9333-DDB061C18DFF}" presName="rootComposite" presStyleCnt="0"/>
      <dgm:spPr/>
    </dgm:pt>
    <dgm:pt modelId="{674A0193-78E8-4EA0-AF91-521E671970A8}" type="pres">
      <dgm:prSet presAssocID="{730EAE30-FA5D-48DD-9333-DDB061C18DFF}" presName="rootText" presStyleLbl="node3" presStyleIdx="3" presStyleCnt="12" custScaleX="76037" custScaleY="61326" custLinFactNeighborY="-2543">
        <dgm:presLayoutVars>
          <dgm:chPref val="3"/>
        </dgm:presLayoutVars>
      </dgm:prSet>
      <dgm:spPr/>
    </dgm:pt>
    <dgm:pt modelId="{88734A50-3884-41B9-8A16-FE35457BF44A}" type="pres">
      <dgm:prSet presAssocID="{730EAE30-FA5D-48DD-9333-DDB061C18DFF}" presName="rootConnector" presStyleLbl="node3" presStyleIdx="3" presStyleCnt="12"/>
      <dgm:spPr/>
    </dgm:pt>
    <dgm:pt modelId="{19BC1653-64CE-42CF-83BA-F4722CD2FB22}" type="pres">
      <dgm:prSet presAssocID="{730EAE30-FA5D-48DD-9333-DDB061C18DFF}" presName="hierChild4" presStyleCnt="0"/>
      <dgm:spPr/>
    </dgm:pt>
    <dgm:pt modelId="{A032CC27-67A3-47EE-8DBE-3B8B0A48AFA2}" type="pres">
      <dgm:prSet presAssocID="{730EAE30-FA5D-48DD-9333-DDB061C18DFF}" presName="hierChild5" presStyleCnt="0"/>
      <dgm:spPr/>
    </dgm:pt>
    <dgm:pt modelId="{C02BA07A-404B-418D-8D2B-080FF7526578}" type="pres">
      <dgm:prSet presAssocID="{30D4FBA1-ED07-4020-BDAB-EFED40E3D107}" presName="Name37" presStyleLbl="parChTrans1D3" presStyleIdx="4" presStyleCnt="12"/>
      <dgm:spPr/>
    </dgm:pt>
    <dgm:pt modelId="{1BF3F375-10CB-4C88-B73E-C23E610292A4}" type="pres">
      <dgm:prSet presAssocID="{BD64C802-E4AE-4F06-B0C9-7EA7C8E9ADDC}" presName="hierRoot2" presStyleCnt="0">
        <dgm:presLayoutVars>
          <dgm:hierBranch val="init"/>
        </dgm:presLayoutVars>
      </dgm:prSet>
      <dgm:spPr/>
    </dgm:pt>
    <dgm:pt modelId="{C4748465-81F2-4EDA-A7F9-D25EEA0DDC59}" type="pres">
      <dgm:prSet presAssocID="{BD64C802-E4AE-4F06-B0C9-7EA7C8E9ADDC}" presName="rootComposite" presStyleCnt="0"/>
      <dgm:spPr/>
    </dgm:pt>
    <dgm:pt modelId="{BB0D2AF4-CD05-4BBC-9B42-5F4003F04019}" type="pres">
      <dgm:prSet presAssocID="{BD64C802-E4AE-4F06-B0C9-7EA7C8E9ADDC}" presName="rootText" presStyleLbl="node3" presStyleIdx="4" presStyleCnt="12" custScaleX="74648" custScaleY="53268">
        <dgm:presLayoutVars>
          <dgm:chPref val="3"/>
        </dgm:presLayoutVars>
      </dgm:prSet>
      <dgm:spPr/>
    </dgm:pt>
    <dgm:pt modelId="{B695392A-58F7-4311-8612-66883FF3749F}" type="pres">
      <dgm:prSet presAssocID="{BD64C802-E4AE-4F06-B0C9-7EA7C8E9ADDC}" presName="rootConnector" presStyleLbl="node3" presStyleIdx="4" presStyleCnt="12"/>
      <dgm:spPr/>
    </dgm:pt>
    <dgm:pt modelId="{57F85190-B924-4C87-BBDB-57CB164FEFE2}" type="pres">
      <dgm:prSet presAssocID="{BD64C802-E4AE-4F06-B0C9-7EA7C8E9ADDC}" presName="hierChild4" presStyleCnt="0"/>
      <dgm:spPr/>
    </dgm:pt>
    <dgm:pt modelId="{30102F29-FA26-4B2E-BFBE-7F4A06A00381}" type="pres">
      <dgm:prSet presAssocID="{BD64C802-E4AE-4F06-B0C9-7EA7C8E9ADDC}" presName="hierChild5" presStyleCnt="0"/>
      <dgm:spPr/>
    </dgm:pt>
    <dgm:pt modelId="{51DABB36-340B-4ACA-9929-8E93EA0BF998}" type="pres">
      <dgm:prSet presAssocID="{2672318E-E1CF-4215-BFDD-6DCBBB462C0E}" presName="Name37" presStyleLbl="parChTrans1D3" presStyleIdx="5" presStyleCnt="12"/>
      <dgm:spPr/>
    </dgm:pt>
    <dgm:pt modelId="{7B25EBD3-846E-4DEE-860C-0BAD4F78A6AC}" type="pres">
      <dgm:prSet presAssocID="{E36ACB5F-D257-41EB-95D7-E197271B1C3A}" presName="hierRoot2" presStyleCnt="0">
        <dgm:presLayoutVars>
          <dgm:hierBranch val="init"/>
        </dgm:presLayoutVars>
      </dgm:prSet>
      <dgm:spPr/>
    </dgm:pt>
    <dgm:pt modelId="{A8BF2036-0A7A-4BA3-B567-23082D093389}" type="pres">
      <dgm:prSet presAssocID="{E36ACB5F-D257-41EB-95D7-E197271B1C3A}" presName="rootComposite" presStyleCnt="0"/>
      <dgm:spPr/>
    </dgm:pt>
    <dgm:pt modelId="{7254BAFD-F20B-44C1-834E-C7E649A149B7}" type="pres">
      <dgm:prSet presAssocID="{E36ACB5F-D257-41EB-95D7-E197271B1C3A}" presName="rootText" presStyleLbl="node3" presStyleIdx="5" presStyleCnt="12" custScaleX="74963" custScaleY="47786">
        <dgm:presLayoutVars>
          <dgm:chPref val="3"/>
        </dgm:presLayoutVars>
      </dgm:prSet>
      <dgm:spPr/>
    </dgm:pt>
    <dgm:pt modelId="{A261D417-923E-4B4D-83F8-63A48BA097CB}" type="pres">
      <dgm:prSet presAssocID="{E36ACB5F-D257-41EB-95D7-E197271B1C3A}" presName="rootConnector" presStyleLbl="node3" presStyleIdx="5" presStyleCnt="12"/>
      <dgm:spPr/>
    </dgm:pt>
    <dgm:pt modelId="{AFAEFE24-27DE-498A-8642-F2B130E8FF9C}" type="pres">
      <dgm:prSet presAssocID="{E36ACB5F-D257-41EB-95D7-E197271B1C3A}" presName="hierChild4" presStyleCnt="0"/>
      <dgm:spPr/>
    </dgm:pt>
    <dgm:pt modelId="{EB440E53-6DBB-46B1-9174-CBB91C7FCA66}" type="pres">
      <dgm:prSet presAssocID="{E36ACB5F-D257-41EB-95D7-E197271B1C3A}" presName="hierChild5" presStyleCnt="0"/>
      <dgm:spPr/>
    </dgm:pt>
    <dgm:pt modelId="{16FD34B5-C893-44D3-A132-F4554621ADC6}" type="pres">
      <dgm:prSet presAssocID="{6F50795A-ACEE-41C3-83A5-2C6BB2DCF0E3}" presName="hierChild5" presStyleCnt="0"/>
      <dgm:spPr/>
    </dgm:pt>
    <dgm:pt modelId="{9868AF82-AB51-4C84-AED8-253A1599DB60}" type="pres">
      <dgm:prSet presAssocID="{D61AA9A7-60CE-4024-AC0E-B57704672CC4}" presName="Name37" presStyleLbl="parChTrans1D2" presStyleIdx="2" presStyleCnt="4"/>
      <dgm:spPr/>
    </dgm:pt>
    <dgm:pt modelId="{78E07726-943C-4B8E-85D7-B6849E5DA281}" type="pres">
      <dgm:prSet presAssocID="{40DDD88E-F470-423E-8715-04DD02404B1B}" presName="hierRoot2" presStyleCnt="0">
        <dgm:presLayoutVars>
          <dgm:hierBranch val="init"/>
        </dgm:presLayoutVars>
      </dgm:prSet>
      <dgm:spPr/>
    </dgm:pt>
    <dgm:pt modelId="{E7E26D13-9A6F-4B1A-BEBE-748E2BF5920A}" type="pres">
      <dgm:prSet presAssocID="{40DDD88E-F470-423E-8715-04DD02404B1B}" presName="rootComposite" presStyleCnt="0"/>
      <dgm:spPr/>
    </dgm:pt>
    <dgm:pt modelId="{CD24B2A3-C03C-48E1-9F66-50636073D74E}" type="pres">
      <dgm:prSet presAssocID="{40DDD88E-F470-423E-8715-04DD02404B1B}" presName="rootText" presStyleLbl="node2" presStyleIdx="2" presStyleCnt="4" custScaleX="74395" custScaleY="51720">
        <dgm:presLayoutVars>
          <dgm:chPref val="3"/>
        </dgm:presLayoutVars>
      </dgm:prSet>
      <dgm:spPr/>
    </dgm:pt>
    <dgm:pt modelId="{CFE60B0F-4C70-4D7F-9AF6-30389B1FB122}" type="pres">
      <dgm:prSet presAssocID="{40DDD88E-F470-423E-8715-04DD02404B1B}" presName="rootConnector" presStyleLbl="node2" presStyleIdx="2" presStyleCnt="4"/>
      <dgm:spPr/>
    </dgm:pt>
    <dgm:pt modelId="{F652F4E0-36F0-4649-B056-658EF494211C}" type="pres">
      <dgm:prSet presAssocID="{40DDD88E-F470-423E-8715-04DD02404B1B}" presName="hierChild4" presStyleCnt="0"/>
      <dgm:spPr/>
    </dgm:pt>
    <dgm:pt modelId="{9496DD3D-9C67-4787-926F-D66D78005AE3}" type="pres">
      <dgm:prSet presAssocID="{80DFC2D7-1E54-4236-81E4-2E77FA2C26E8}" presName="Name37" presStyleLbl="parChTrans1D3" presStyleIdx="6" presStyleCnt="12"/>
      <dgm:spPr/>
    </dgm:pt>
    <dgm:pt modelId="{1FEC3A35-A01C-422D-AA15-3DA61B34BD23}" type="pres">
      <dgm:prSet presAssocID="{F0C42BFE-3079-4B3A-887E-3E9D66394E55}" presName="hierRoot2" presStyleCnt="0">
        <dgm:presLayoutVars>
          <dgm:hierBranch val="init"/>
        </dgm:presLayoutVars>
      </dgm:prSet>
      <dgm:spPr/>
    </dgm:pt>
    <dgm:pt modelId="{CACA7142-80A2-4B3F-BAF2-EE3680E038B4}" type="pres">
      <dgm:prSet presAssocID="{F0C42BFE-3079-4B3A-887E-3E9D66394E55}" presName="rootComposite" presStyleCnt="0"/>
      <dgm:spPr/>
    </dgm:pt>
    <dgm:pt modelId="{DCD23169-E97E-4D3B-AC0F-9F3A7006D94C}" type="pres">
      <dgm:prSet presAssocID="{F0C42BFE-3079-4B3A-887E-3E9D66394E55}" presName="rootText" presStyleLbl="node3" presStyleIdx="6" presStyleCnt="12" custScaleX="84590" custScaleY="73554">
        <dgm:presLayoutVars>
          <dgm:chPref val="3"/>
        </dgm:presLayoutVars>
      </dgm:prSet>
      <dgm:spPr/>
    </dgm:pt>
    <dgm:pt modelId="{B0B37562-A06B-43CD-9806-E5476ECEF5BF}" type="pres">
      <dgm:prSet presAssocID="{F0C42BFE-3079-4B3A-887E-3E9D66394E55}" presName="rootConnector" presStyleLbl="node3" presStyleIdx="6" presStyleCnt="12"/>
      <dgm:spPr/>
    </dgm:pt>
    <dgm:pt modelId="{7FCE48D9-F9BC-4314-BE71-ECDC9F034268}" type="pres">
      <dgm:prSet presAssocID="{F0C42BFE-3079-4B3A-887E-3E9D66394E55}" presName="hierChild4" presStyleCnt="0"/>
      <dgm:spPr/>
    </dgm:pt>
    <dgm:pt modelId="{33E8A002-3625-4292-AF3F-0A9BD0050502}" type="pres">
      <dgm:prSet presAssocID="{F0C42BFE-3079-4B3A-887E-3E9D66394E55}" presName="hierChild5" presStyleCnt="0"/>
      <dgm:spPr/>
    </dgm:pt>
    <dgm:pt modelId="{6D877E87-13AD-4062-90C6-62DECEEE75CE}" type="pres">
      <dgm:prSet presAssocID="{0AF00D6A-B863-4987-9680-4BF8EF13D475}" presName="Name37" presStyleLbl="parChTrans1D3" presStyleIdx="7" presStyleCnt="12"/>
      <dgm:spPr/>
    </dgm:pt>
    <dgm:pt modelId="{9A38F2AD-CBCC-46E3-BF5E-8516076B1228}" type="pres">
      <dgm:prSet presAssocID="{052DD8A9-D450-4C39-A6DF-55A826665C08}" presName="hierRoot2" presStyleCnt="0">
        <dgm:presLayoutVars>
          <dgm:hierBranch val="init"/>
        </dgm:presLayoutVars>
      </dgm:prSet>
      <dgm:spPr/>
    </dgm:pt>
    <dgm:pt modelId="{05948FB9-16B6-4D12-958F-858FEF1646F5}" type="pres">
      <dgm:prSet presAssocID="{052DD8A9-D450-4C39-A6DF-55A826665C08}" presName="rootComposite" presStyleCnt="0"/>
      <dgm:spPr/>
    </dgm:pt>
    <dgm:pt modelId="{7F6EB2AD-857A-492F-987B-6CB50FD44C62}" type="pres">
      <dgm:prSet presAssocID="{052DD8A9-D450-4C39-A6DF-55A826665C08}" presName="rootText" presStyleLbl="node3" presStyleIdx="7" presStyleCnt="12" custScaleX="85932" custScaleY="52323">
        <dgm:presLayoutVars>
          <dgm:chPref val="3"/>
        </dgm:presLayoutVars>
      </dgm:prSet>
      <dgm:spPr/>
    </dgm:pt>
    <dgm:pt modelId="{4548AECC-CAC1-4B60-A28D-39786259AD0F}" type="pres">
      <dgm:prSet presAssocID="{052DD8A9-D450-4C39-A6DF-55A826665C08}" presName="rootConnector" presStyleLbl="node3" presStyleIdx="7" presStyleCnt="12"/>
      <dgm:spPr/>
    </dgm:pt>
    <dgm:pt modelId="{3D3734FE-9222-4889-A58C-28E6CCC840C8}" type="pres">
      <dgm:prSet presAssocID="{052DD8A9-D450-4C39-A6DF-55A826665C08}" presName="hierChild4" presStyleCnt="0"/>
      <dgm:spPr/>
    </dgm:pt>
    <dgm:pt modelId="{BA7B8B9E-1018-48EC-AD74-94C77E3129B1}" type="pres">
      <dgm:prSet presAssocID="{052DD8A9-D450-4C39-A6DF-55A826665C08}" presName="hierChild5" presStyleCnt="0"/>
      <dgm:spPr/>
    </dgm:pt>
    <dgm:pt modelId="{214A9944-C404-4FB7-85B1-7199562764E4}" type="pres">
      <dgm:prSet presAssocID="{D2B2A999-E732-4BCB-BD62-0EDDED5211F4}" presName="Name37" presStyleLbl="parChTrans1D3" presStyleIdx="8" presStyleCnt="12"/>
      <dgm:spPr/>
    </dgm:pt>
    <dgm:pt modelId="{93CADB80-9A80-46E5-BCE3-6362F621445B}" type="pres">
      <dgm:prSet presAssocID="{8060ABEA-285E-4F0E-8774-71E94554150E}" presName="hierRoot2" presStyleCnt="0">
        <dgm:presLayoutVars>
          <dgm:hierBranch val="init"/>
        </dgm:presLayoutVars>
      </dgm:prSet>
      <dgm:spPr/>
    </dgm:pt>
    <dgm:pt modelId="{AC300626-F729-4D71-AB8B-089D8A67135A}" type="pres">
      <dgm:prSet presAssocID="{8060ABEA-285E-4F0E-8774-71E94554150E}" presName="rootComposite" presStyleCnt="0"/>
      <dgm:spPr/>
    </dgm:pt>
    <dgm:pt modelId="{BBECE536-0A25-4921-92D0-CA439E535BBC}" type="pres">
      <dgm:prSet presAssocID="{8060ABEA-285E-4F0E-8774-71E94554150E}" presName="rootText" presStyleLbl="node3" presStyleIdx="8" presStyleCnt="12" custScaleX="87060" custScaleY="60015">
        <dgm:presLayoutVars>
          <dgm:chPref val="3"/>
        </dgm:presLayoutVars>
      </dgm:prSet>
      <dgm:spPr/>
    </dgm:pt>
    <dgm:pt modelId="{2A80F31B-DE3F-43F3-9805-C85A078ACC24}" type="pres">
      <dgm:prSet presAssocID="{8060ABEA-285E-4F0E-8774-71E94554150E}" presName="rootConnector" presStyleLbl="node3" presStyleIdx="8" presStyleCnt="12"/>
      <dgm:spPr/>
    </dgm:pt>
    <dgm:pt modelId="{FFD1374D-E614-4768-851C-86722F9C542D}" type="pres">
      <dgm:prSet presAssocID="{8060ABEA-285E-4F0E-8774-71E94554150E}" presName="hierChild4" presStyleCnt="0"/>
      <dgm:spPr/>
    </dgm:pt>
    <dgm:pt modelId="{5BD8319C-1673-42C2-9CA8-B650D0D67AEB}" type="pres">
      <dgm:prSet presAssocID="{8060ABEA-285E-4F0E-8774-71E94554150E}" presName="hierChild5" presStyleCnt="0"/>
      <dgm:spPr/>
    </dgm:pt>
    <dgm:pt modelId="{71C3EF83-6707-413D-A012-D0D1AFAC93D3}" type="pres">
      <dgm:prSet presAssocID="{40DDD88E-F470-423E-8715-04DD02404B1B}" presName="hierChild5" presStyleCnt="0"/>
      <dgm:spPr/>
    </dgm:pt>
    <dgm:pt modelId="{1F839793-BC9D-4DF5-9B2A-DD0B5F933D2B}" type="pres">
      <dgm:prSet presAssocID="{EDB45579-D13B-419D-9400-A007067164DA}" presName="Name37" presStyleLbl="parChTrans1D2" presStyleIdx="3" presStyleCnt="4"/>
      <dgm:spPr/>
    </dgm:pt>
    <dgm:pt modelId="{2F8C3F26-B2DD-49DA-9276-0DD60C8D37BF}" type="pres">
      <dgm:prSet presAssocID="{2EC47966-65B7-4685-A1D2-173513953185}" presName="hierRoot2" presStyleCnt="0">
        <dgm:presLayoutVars>
          <dgm:hierBranch val="init"/>
        </dgm:presLayoutVars>
      </dgm:prSet>
      <dgm:spPr/>
    </dgm:pt>
    <dgm:pt modelId="{BF5E1F82-E7D5-4CFF-9459-211531AC6345}" type="pres">
      <dgm:prSet presAssocID="{2EC47966-65B7-4685-A1D2-173513953185}" presName="rootComposite" presStyleCnt="0"/>
      <dgm:spPr/>
    </dgm:pt>
    <dgm:pt modelId="{708524E5-CDBF-4EC2-B0CF-25A2C196E9E3}" type="pres">
      <dgm:prSet presAssocID="{2EC47966-65B7-4685-A1D2-173513953185}" presName="rootText" presStyleLbl="node2" presStyleIdx="3" presStyleCnt="4" custScaleX="72840" custScaleY="53783" custLinFactNeighborY="2875">
        <dgm:presLayoutVars>
          <dgm:chPref val="3"/>
        </dgm:presLayoutVars>
      </dgm:prSet>
      <dgm:spPr/>
    </dgm:pt>
    <dgm:pt modelId="{42A4231D-707D-4782-B005-29485B3EF2AA}" type="pres">
      <dgm:prSet presAssocID="{2EC47966-65B7-4685-A1D2-173513953185}" presName="rootConnector" presStyleLbl="node2" presStyleIdx="3" presStyleCnt="4"/>
      <dgm:spPr/>
    </dgm:pt>
    <dgm:pt modelId="{31A84E5D-1E29-4CFF-B5BE-FAA1A0A97731}" type="pres">
      <dgm:prSet presAssocID="{2EC47966-65B7-4685-A1D2-173513953185}" presName="hierChild4" presStyleCnt="0"/>
      <dgm:spPr/>
    </dgm:pt>
    <dgm:pt modelId="{60836D28-7BA0-4C98-8523-8F9E60198ECB}" type="pres">
      <dgm:prSet presAssocID="{1312F783-F4B3-4D89-835D-4BDF90054CFD}" presName="Name37" presStyleLbl="parChTrans1D3" presStyleIdx="9" presStyleCnt="12"/>
      <dgm:spPr/>
    </dgm:pt>
    <dgm:pt modelId="{FBD0B98E-188E-4786-AE46-C5F71C4922B8}" type="pres">
      <dgm:prSet presAssocID="{E39377D3-09BC-47AC-A2C4-F32BB3572B44}" presName="hierRoot2" presStyleCnt="0">
        <dgm:presLayoutVars>
          <dgm:hierBranch val="init"/>
        </dgm:presLayoutVars>
      </dgm:prSet>
      <dgm:spPr/>
    </dgm:pt>
    <dgm:pt modelId="{763D05D2-FE8C-42CF-9BD6-88D99982C2E8}" type="pres">
      <dgm:prSet presAssocID="{E39377D3-09BC-47AC-A2C4-F32BB3572B44}" presName="rootComposite" presStyleCnt="0"/>
      <dgm:spPr/>
    </dgm:pt>
    <dgm:pt modelId="{4B09CAF5-6CB4-41CA-B797-68C0D1C0B0BF}" type="pres">
      <dgm:prSet presAssocID="{E39377D3-09BC-47AC-A2C4-F32BB3572B44}" presName="rootText" presStyleLbl="node3" presStyleIdx="9" presStyleCnt="12" custScaleX="86484" custScaleY="59963">
        <dgm:presLayoutVars>
          <dgm:chPref val="3"/>
        </dgm:presLayoutVars>
      </dgm:prSet>
      <dgm:spPr/>
    </dgm:pt>
    <dgm:pt modelId="{9EC74A95-2A93-4C36-958F-31774C95B4EC}" type="pres">
      <dgm:prSet presAssocID="{E39377D3-09BC-47AC-A2C4-F32BB3572B44}" presName="rootConnector" presStyleLbl="node3" presStyleIdx="9" presStyleCnt="12"/>
      <dgm:spPr/>
    </dgm:pt>
    <dgm:pt modelId="{BF41D14F-ECA3-4590-81D4-7B52B1A3C970}" type="pres">
      <dgm:prSet presAssocID="{E39377D3-09BC-47AC-A2C4-F32BB3572B44}" presName="hierChild4" presStyleCnt="0"/>
      <dgm:spPr/>
    </dgm:pt>
    <dgm:pt modelId="{2B968FAE-8831-4B46-90B3-B2F30F48F8D9}" type="pres">
      <dgm:prSet presAssocID="{E39377D3-09BC-47AC-A2C4-F32BB3572B44}" presName="hierChild5" presStyleCnt="0"/>
      <dgm:spPr/>
    </dgm:pt>
    <dgm:pt modelId="{72A22CC0-99ED-4A3E-9C3C-722FBAB5C672}" type="pres">
      <dgm:prSet presAssocID="{1FEFE892-B3CA-42A6-A6D3-5B0D6E3C35D3}" presName="Name37" presStyleLbl="parChTrans1D3" presStyleIdx="10" presStyleCnt="12"/>
      <dgm:spPr/>
    </dgm:pt>
    <dgm:pt modelId="{F5B42605-345C-43E9-9176-14B34F0EE23C}" type="pres">
      <dgm:prSet presAssocID="{8571FADD-B5B9-4085-A56A-33D3A2BBE088}" presName="hierRoot2" presStyleCnt="0">
        <dgm:presLayoutVars>
          <dgm:hierBranch val="init"/>
        </dgm:presLayoutVars>
      </dgm:prSet>
      <dgm:spPr/>
    </dgm:pt>
    <dgm:pt modelId="{78CC2A4A-3670-455D-A0E2-088A1FEB690E}" type="pres">
      <dgm:prSet presAssocID="{8571FADD-B5B9-4085-A56A-33D3A2BBE088}" presName="rootComposite" presStyleCnt="0"/>
      <dgm:spPr/>
    </dgm:pt>
    <dgm:pt modelId="{76421A6F-40AD-4848-BDA5-0A81F77391A8}" type="pres">
      <dgm:prSet presAssocID="{8571FADD-B5B9-4085-A56A-33D3A2BBE088}" presName="rootText" presStyleLbl="node3" presStyleIdx="10" presStyleCnt="12" custScaleX="87098" custScaleY="59662">
        <dgm:presLayoutVars>
          <dgm:chPref val="3"/>
        </dgm:presLayoutVars>
      </dgm:prSet>
      <dgm:spPr/>
    </dgm:pt>
    <dgm:pt modelId="{D554AF52-A8FA-4DFC-8CE1-B9CD4A0C08A1}" type="pres">
      <dgm:prSet presAssocID="{8571FADD-B5B9-4085-A56A-33D3A2BBE088}" presName="rootConnector" presStyleLbl="node3" presStyleIdx="10" presStyleCnt="12"/>
      <dgm:spPr/>
    </dgm:pt>
    <dgm:pt modelId="{4B57DE07-4380-4ED7-A7A5-2972C50B85B4}" type="pres">
      <dgm:prSet presAssocID="{8571FADD-B5B9-4085-A56A-33D3A2BBE088}" presName="hierChild4" presStyleCnt="0"/>
      <dgm:spPr/>
    </dgm:pt>
    <dgm:pt modelId="{E549D65A-798A-47A6-932E-B69440717A25}" type="pres">
      <dgm:prSet presAssocID="{8571FADD-B5B9-4085-A56A-33D3A2BBE088}" presName="hierChild5" presStyleCnt="0"/>
      <dgm:spPr/>
    </dgm:pt>
    <dgm:pt modelId="{FB397DAB-58C9-4B14-97EF-399D5C573B4C}" type="pres">
      <dgm:prSet presAssocID="{C0AF9563-B84D-413B-92B8-F8FC5C550DD6}" presName="Name37" presStyleLbl="parChTrans1D3" presStyleIdx="11" presStyleCnt="12"/>
      <dgm:spPr/>
    </dgm:pt>
    <dgm:pt modelId="{26EABF9F-463F-4796-95EB-268209EFC17A}" type="pres">
      <dgm:prSet presAssocID="{90D8077C-E555-4BA5-BBFA-D0AB03A66A22}" presName="hierRoot2" presStyleCnt="0">
        <dgm:presLayoutVars>
          <dgm:hierBranch val="init"/>
        </dgm:presLayoutVars>
      </dgm:prSet>
      <dgm:spPr/>
    </dgm:pt>
    <dgm:pt modelId="{4D6E51B3-A749-4A36-9C0C-38F0D2017533}" type="pres">
      <dgm:prSet presAssocID="{90D8077C-E555-4BA5-BBFA-D0AB03A66A22}" presName="rootComposite" presStyleCnt="0"/>
      <dgm:spPr/>
    </dgm:pt>
    <dgm:pt modelId="{79B6428D-CA14-4178-87A4-C7E9EA1BF00E}" type="pres">
      <dgm:prSet presAssocID="{90D8077C-E555-4BA5-BBFA-D0AB03A66A22}" presName="rootText" presStyleLbl="node3" presStyleIdx="11" presStyleCnt="12" custScaleX="87129" custScaleY="63965">
        <dgm:presLayoutVars>
          <dgm:chPref val="3"/>
        </dgm:presLayoutVars>
      </dgm:prSet>
      <dgm:spPr/>
    </dgm:pt>
    <dgm:pt modelId="{8A73EB55-115D-4E47-8DF7-02D5E0E20783}" type="pres">
      <dgm:prSet presAssocID="{90D8077C-E555-4BA5-BBFA-D0AB03A66A22}" presName="rootConnector" presStyleLbl="node3" presStyleIdx="11" presStyleCnt="12"/>
      <dgm:spPr/>
    </dgm:pt>
    <dgm:pt modelId="{216518D3-0FBF-4C52-A0D8-7BCD66E75D49}" type="pres">
      <dgm:prSet presAssocID="{90D8077C-E555-4BA5-BBFA-D0AB03A66A22}" presName="hierChild4" presStyleCnt="0"/>
      <dgm:spPr/>
    </dgm:pt>
    <dgm:pt modelId="{3A08B3D2-00B7-4D2A-B761-7DEFAFCA9EE3}" type="pres">
      <dgm:prSet presAssocID="{90D8077C-E555-4BA5-BBFA-D0AB03A66A22}" presName="hierChild5" presStyleCnt="0"/>
      <dgm:spPr/>
    </dgm:pt>
    <dgm:pt modelId="{1D357674-FD4A-4C44-86C8-FA480228A254}" type="pres">
      <dgm:prSet presAssocID="{2EC47966-65B7-4685-A1D2-173513953185}" presName="hierChild5" presStyleCnt="0"/>
      <dgm:spPr/>
    </dgm:pt>
    <dgm:pt modelId="{8BA8E1BC-ED34-43A6-8830-4E8DD4A97C01}" type="pres">
      <dgm:prSet presAssocID="{F4EFA2AA-52F0-40AC-9AC9-B428952FF140}" presName="hierChild3" presStyleCnt="0"/>
      <dgm:spPr/>
    </dgm:pt>
  </dgm:ptLst>
  <dgm:cxnLst>
    <dgm:cxn modelId="{AD695100-A58B-4622-82E4-F09B86D0D39F}" srcId="{40DDD88E-F470-423E-8715-04DD02404B1B}" destId="{8060ABEA-285E-4F0E-8774-71E94554150E}" srcOrd="2" destOrd="0" parTransId="{D2B2A999-E732-4BCB-BD62-0EDDED5211F4}" sibTransId="{199EA30A-CEE7-4646-98E3-9100F1C3B855}"/>
    <dgm:cxn modelId="{F39CE200-3C51-4797-8777-1D336887097D}" type="presOf" srcId="{40DDD88E-F470-423E-8715-04DD02404B1B}" destId="{CD24B2A3-C03C-48E1-9F66-50636073D74E}" srcOrd="0" destOrd="0" presId="urn:microsoft.com/office/officeart/2005/8/layout/orgChart1"/>
    <dgm:cxn modelId="{AF29D00E-C1E3-4948-AF98-9638CA27A21C}" type="presOf" srcId="{D4B9DB30-D11D-4FF1-859E-AF46A3A577DA}" destId="{862CD6D3-6F09-4E27-9772-A34D8D981EF3}" srcOrd="0" destOrd="0" presId="urn:microsoft.com/office/officeart/2005/8/layout/orgChart1"/>
    <dgm:cxn modelId="{7CE6430F-755B-46FF-88EF-3F13CABF43B6}" type="presOf" srcId="{F0C42BFE-3079-4B3A-887E-3E9D66394E55}" destId="{DCD23169-E97E-4D3B-AC0F-9F3A7006D94C}" srcOrd="0" destOrd="0" presId="urn:microsoft.com/office/officeart/2005/8/layout/orgChart1"/>
    <dgm:cxn modelId="{9B952616-BC1C-4314-88A7-27255078A4BE}" type="presOf" srcId="{E36ACB5F-D257-41EB-95D7-E197271B1C3A}" destId="{7254BAFD-F20B-44C1-834E-C7E649A149B7}" srcOrd="0" destOrd="0" presId="urn:microsoft.com/office/officeart/2005/8/layout/orgChart1"/>
    <dgm:cxn modelId="{EDB2A319-778D-4A0C-8873-1FEEE3F0EC3C}" type="presOf" srcId="{D2B2A999-E732-4BCB-BD62-0EDDED5211F4}" destId="{214A9944-C404-4FB7-85B1-7199562764E4}" srcOrd="0" destOrd="0" presId="urn:microsoft.com/office/officeart/2005/8/layout/orgChart1"/>
    <dgm:cxn modelId="{46336421-EFD6-4646-9287-6055C4184134}" type="presOf" srcId="{40DDD88E-F470-423E-8715-04DD02404B1B}" destId="{CFE60B0F-4C70-4D7F-9AF6-30389B1FB122}" srcOrd="1" destOrd="0" presId="urn:microsoft.com/office/officeart/2005/8/layout/orgChart1"/>
    <dgm:cxn modelId="{8DF69E22-B636-48FE-BC9B-A992CC6AC4FF}" srcId="{E2CC0F24-C723-4C6C-82A2-98F303BC8944}" destId="{EF1F13FF-C166-4627-9AFC-09CBFA8CD38D}" srcOrd="1" destOrd="0" parTransId="{F2892D70-35EA-44F7-8AF2-81B871C41A6E}" sibTransId="{1D34BF8A-F0BD-4021-B93F-66D5D9D6ADA1}"/>
    <dgm:cxn modelId="{B4D6DF24-E6E3-4CE8-98AE-58B8BD202B93}" type="presOf" srcId="{E39377D3-09BC-47AC-A2C4-F32BB3572B44}" destId="{9EC74A95-2A93-4C36-958F-31774C95B4EC}" srcOrd="1" destOrd="0" presId="urn:microsoft.com/office/officeart/2005/8/layout/orgChart1"/>
    <dgm:cxn modelId="{4B100925-B94A-426C-93DA-474D1D2E6A69}" type="presOf" srcId="{0AF00D6A-B863-4987-9680-4BF8EF13D475}" destId="{6D877E87-13AD-4062-90C6-62DECEEE75CE}" srcOrd="0" destOrd="0" presId="urn:microsoft.com/office/officeart/2005/8/layout/orgChart1"/>
    <dgm:cxn modelId="{31533627-5198-4BD3-A7D3-D6DC8003C0F2}" srcId="{40DDD88E-F470-423E-8715-04DD02404B1B}" destId="{052DD8A9-D450-4C39-A6DF-55A826665C08}" srcOrd="1" destOrd="0" parTransId="{0AF00D6A-B863-4987-9680-4BF8EF13D475}" sibTransId="{A1E9FBE6-6EE7-47FB-8892-86E793F15777}"/>
    <dgm:cxn modelId="{BD0FDC29-447F-4FF8-B592-0A4BAD997198}" type="presOf" srcId="{D1E80FD9-7427-4ED2-A7BA-DFA87C5CBFA4}" destId="{41058127-C4FD-4AD8-A0A2-85E2270E4684}" srcOrd="1" destOrd="0" presId="urn:microsoft.com/office/officeart/2005/8/layout/orgChart1"/>
    <dgm:cxn modelId="{71FCFF2A-DA3F-4F83-A035-67F45A2CF866}" type="presOf" srcId="{8C296289-F3DC-4461-811E-E806016C9CB3}" destId="{38BB2CC3-08A1-40F6-A908-A1EE97B9D365}" srcOrd="0" destOrd="0" presId="urn:microsoft.com/office/officeart/2005/8/layout/orgChart1"/>
    <dgm:cxn modelId="{C8BA5F2D-5B08-4CCE-8F00-77D8B92AA4A8}" type="presOf" srcId="{730EAE30-FA5D-48DD-9333-DDB061C18DFF}" destId="{674A0193-78E8-4EA0-AF91-521E671970A8}" srcOrd="0" destOrd="0" presId="urn:microsoft.com/office/officeart/2005/8/layout/orgChart1"/>
    <dgm:cxn modelId="{1528BD2F-5DEC-4F32-B94D-1D5ED349D2F3}" srcId="{F4EFA2AA-52F0-40AC-9AC9-B428952FF140}" destId="{2EC47966-65B7-4685-A1D2-173513953185}" srcOrd="3" destOrd="0" parTransId="{EDB45579-D13B-419D-9400-A007067164DA}" sibTransId="{3EDD1DB2-B551-4412-89B9-81CAE1CE33D2}"/>
    <dgm:cxn modelId="{46BBDD40-01FD-48FB-BD6C-C85E0F07D8FB}" srcId="{F4EFA2AA-52F0-40AC-9AC9-B428952FF140}" destId="{E2CC0F24-C723-4C6C-82A2-98F303BC8944}" srcOrd="0" destOrd="0" parTransId="{C491060A-64AC-4B04-8AAF-AE9B90FFB29F}" sibTransId="{E407E8C2-180C-42B4-91E9-E96542FB1B5F}"/>
    <dgm:cxn modelId="{B5FBED40-DDFE-414A-91CE-47C2E8B8B201}" srcId="{E2CC0F24-C723-4C6C-82A2-98F303BC8944}" destId="{D1E80FD9-7427-4ED2-A7BA-DFA87C5CBFA4}" srcOrd="2" destOrd="0" parTransId="{8C50A974-F105-4B23-B053-A2C82FA8E09E}" sibTransId="{DC3793FB-1D14-43BC-9133-BB4720A963BD}"/>
    <dgm:cxn modelId="{18A6025E-167A-459B-90CB-F0718525A0BC}" type="presOf" srcId="{052DD8A9-D450-4C39-A6DF-55A826665C08}" destId="{4548AECC-CAC1-4B60-A28D-39786259AD0F}" srcOrd="1" destOrd="0" presId="urn:microsoft.com/office/officeart/2005/8/layout/orgChart1"/>
    <dgm:cxn modelId="{7D363260-53B7-48AF-90AB-71F35A63EC5A}" type="presOf" srcId="{30D4FBA1-ED07-4020-BDAB-EFED40E3D107}" destId="{C02BA07A-404B-418D-8D2B-080FF7526578}" srcOrd="0" destOrd="0" presId="urn:microsoft.com/office/officeart/2005/8/layout/orgChart1"/>
    <dgm:cxn modelId="{67F4DF60-D9DD-4ACD-9FCC-33FB6C86B950}" type="presOf" srcId="{90D8077C-E555-4BA5-BBFA-D0AB03A66A22}" destId="{79B6428D-CA14-4178-87A4-C7E9EA1BF00E}" srcOrd="0" destOrd="0" presId="urn:microsoft.com/office/officeart/2005/8/layout/orgChart1"/>
    <dgm:cxn modelId="{9E3BFE43-DE73-41D8-B7A4-0035A8AAB8E4}" type="presOf" srcId="{BD64C802-E4AE-4F06-B0C9-7EA7C8E9ADDC}" destId="{B695392A-58F7-4311-8612-66883FF3749F}" srcOrd="1" destOrd="0" presId="urn:microsoft.com/office/officeart/2005/8/layout/orgChart1"/>
    <dgm:cxn modelId="{C5BA9146-F329-468D-ADB7-F5CF46462D1C}" type="presOf" srcId="{21A7043E-4FAE-42B6-A784-1D1905733170}" destId="{A4FFF852-9A6C-4FF4-BDD2-8386B61FA7CA}" srcOrd="0" destOrd="0" presId="urn:microsoft.com/office/officeart/2005/8/layout/orgChart1"/>
    <dgm:cxn modelId="{B3C73668-29FD-424D-8424-7126380E9A94}" srcId="{F4EFA2AA-52F0-40AC-9AC9-B428952FF140}" destId="{6F50795A-ACEE-41C3-83A5-2C6BB2DCF0E3}" srcOrd="1" destOrd="0" parTransId="{1088DF42-20E4-46C9-9E88-6AE81252A529}" sibTransId="{EC570EDD-A9A9-4FA9-B2DD-9BE07666751A}"/>
    <dgm:cxn modelId="{2F21796A-81C6-4EAB-87D6-840BBED726A6}" type="presOf" srcId="{C0AF9563-B84D-413B-92B8-F8FC5C550DD6}" destId="{FB397DAB-58C9-4B14-97EF-399D5C573B4C}" srcOrd="0" destOrd="0" presId="urn:microsoft.com/office/officeart/2005/8/layout/orgChart1"/>
    <dgm:cxn modelId="{848A644B-EDEA-47E6-BAF4-62C5B74261DD}" type="presOf" srcId="{90D8077C-E555-4BA5-BBFA-D0AB03A66A22}" destId="{8A73EB55-115D-4E47-8DF7-02D5E0E20783}" srcOrd="1" destOrd="0" presId="urn:microsoft.com/office/officeart/2005/8/layout/orgChart1"/>
    <dgm:cxn modelId="{80C7666B-6220-458E-9CF8-2D83B14171B9}" type="presOf" srcId="{052DD8A9-D450-4C39-A6DF-55A826665C08}" destId="{7F6EB2AD-857A-492F-987B-6CB50FD44C62}" srcOrd="0" destOrd="0" presId="urn:microsoft.com/office/officeart/2005/8/layout/orgChart1"/>
    <dgm:cxn modelId="{1D099C6B-B4B7-4E51-AA44-9EC7BAEB9D95}" srcId="{6F50795A-ACEE-41C3-83A5-2C6BB2DCF0E3}" destId="{E36ACB5F-D257-41EB-95D7-E197271B1C3A}" srcOrd="2" destOrd="0" parTransId="{2672318E-E1CF-4215-BFDD-6DCBBB462C0E}" sibTransId="{A11C1376-D359-4335-A47A-8BCE9AA444C1}"/>
    <dgm:cxn modelId="{449B054F-04CF-4471-84E1-F2816F67F5D7}" type="presOf" srcId="{1088DF42-20E4-46C9-9E88-6AE81252A529}" destId="{969027B5-4191-40B4-97DE-CD3FFE098FAC}" srcOrd="0" destOrd="0" presId="urn:microsoft.com/office/officeart/2005/8/layout/orgChart1"/>
    <dgm:cxn modelId="{DE3E824F-4DDF-4CF0-B8DF-D7F2D19C65F4}" srcId="{40DDD88E-F470-423E-8715-04DD02404B1B}" destId="{F0C42BFE-3079-4B3A-887E-3E9D66394E55}" srcOrd="0" destOrd="0" parTransId="{80DFC2D7-1E54-4236-81E4-2E77FA2C26E8}" sibTransId="{C12B089D-C82E-421B-803D-4A4C2EA02AC9}"/>
    <dgm:cxn modelId="{F1713050-D73C-4E2D-95C1-DCB36C09A2B1}" type="presOf" srcId="{1FEFE892-B3CA-42A6-A6D3-5B0D6E3C35D3}" destId="{72A22CC0-99ED-4A3E-9C3C-722FBAB5C672}" srcOrd="0" destOrd="0" presId="urn:microsoft.com/office/officeart/2005/8/layout/orgChart1"/>
    <dgm:cxn modelId="{58484051-877E-4309-BEE1-6C104E8790BA}" srcId="{2EC47966-65B7-4685-A1D2-173513953185}" destId="{90D8077C-E555-4BA5-BBFA-D0AB03A66A22}" srcOrd="2" destOrd="0" parTransId="{C0AF9563-B84D-413B-92B8-F8FC5C550DD6}" sibTransId="{A4F2D259-F0AA-4CFD-AA5A-EB3F812EDAE9}"/>
    <dgm:cxn modelId="{4EBC7773-F529-45F2-ACBB-5ACEA5E10E1D}" type="presOf" srcId="{730EAE30-FA5D-48DD-9333-DDB061C18DFF}" destId="{88734A50-3884-41B9-8A16-FE35457BF44A}" srcOrd="1" destOrd="0" presId="urn:microsoft.com/office/officeart/2005/8/layout/orgChart1"/>
    <dgm:cxn modelId="{B832C673-0B1C-40AA-8FB9-1EAD9FFE6B0D}" type="presOf" srcId="{8060ABEA-285E-4F0E-8774-71E94554150E}" destId="{2A80F31B-DE3F-43F3-9805-C85A078ACC24}" srcOrd="1" destOrd="0" presId="urn:microsoft.com/office/officeart/2005/8/layout/orgChart1"/>
    <dgm:cxn modelId="{166C0B55-4ED9-437D-BC6A-72FA7AE774C0}" type="presOf" srcId="{8571FADD-B5B9-4085-A56A-33D3A2BBE088}" destId="{76421A6F-40AD-4848-BDA5-0A81F77391A8}" srcOrd="0" destOrd="0" presId="urn:microsoft.com/office/officeart/2005/8/layout/orgChart1"/>
    <dgm:cxn modelId="{99E82F55-663E-4C52-82E2-B8A3FA14E851}" srcId="{21A7043E-4FAE-42B6-A784-1D1905733170}" destId="{F4EFA2AA-52F0-40AC-9AC9-B428952FF140}" srcOrd="0" destOrd="0" parTransId="{355C31FD-3FB8-4E76-9C6C-ECD2F7EC1571}" sibTransId="{B7F142A7-F993-4CB6-A165-13413B15DA0D}"/>
    <dgm:cxn modelId="{24400F77-0102-4F0D-9777-599DA898E8C6}" type="presOf" srcId="{8C50A974-F105-4B23-B053-A2C82FA8E09E}" destId="{5EE99F24-3E90-43EF-9A6B-24E2CB94E1AD}" srcOrd="0" destOrd="0" presId="urn:microsoft.com/office/officeart/2005/8/layout/orgChart1"/>
    <dgm:cxn modelId="{E2876578-17DF-4988-8BCF-021F899C3CD5}" type="presOf" srcId="{EF1F13FF-C166-4627-9AFC-09CBFA8CD38D}" destId="{41934D1E-08A0-494D-B6B5-0B731A4A5B27}" srcOrd="0" destOrd="0" presId="urn:microsoft.com/office/officeart/2005/8/layout/orgChart1"/>
    <dgm:cxn modelId="{1A7C7178-419B-4F1A-B593-9BB86A3BD20B}" type="presOf" srcId="{D61AA9A7-60CE-4024-AC0E-B57704672CC4}" destId="{9868AF82-AB51-4C84-AED8-253A1599DB60}" srcOrd="0" destOrd="0" presId="urn:microsoft.com/office/officeart/2005/8/layout/orgChart1"/>
    <dgm:cxn modelId="{7490DD82-09AA-423A-A44F-41CF6BE01590}" srcId="{2EC47966-65B7-4685-A1D2-173513953185}" destId="{8571FADD-B5B9-4085-A56A-33D3A2BBE088}" srcOrd="1" destOrd="0" parTransId="{1FEFE892-B3CA-42A6-A6D3-5B0D6E3C35D3}" sibTransId="{EE49A906-C762-4CEB-85C1-010ED4FE09D0}"/>
    <dgm:cxn modelId="{9A2A6C83-4B13-442E-AC32-FD82FE73EE5A}" type="presOf" srcId="{F2892D70-35EA-44F7-8AF2-81B871C41A6E}" destId="{C306552F-A789-4A95-BA1F-D424C9AC10ED}" srcOrd="0" destOrd="0" presId="urn:microsoft.com/office/officeart/2005/8/layout/orgChart1"/>
    <dgm:cxn modelId="{D4146587-6ED7-4D36-A3DC-609263023377}" type="presOf" srcId="{E2CC0F24-C723-4C6C-82A2-98F303BC8944}" destId="{3AB46522-EEAD-41CB-ADB2-BCEA669F694B}" srcOrd="1" destOrd="0" presId="urn:microsoft.com/office/officeart/2005/8/layout/orgChart1"/>
    <dgm:cxn modelId="{7BDFCE8A-1576-4E68-8FC8-92A135E04ED0}" srcId="{6F50795A-ACEE-41C3-83A5-2C6BB2DCF0E3}" destId="{BD64C802-E4AE-4F06-B0C9-7EA7C8E9ADDC}" srcOrd="1" destOrd="0" parTransId="{30D4FBA1-ED07-4020-BDAB-EFED40E3D107}" sibTransId="{BB5265C5-CFF1-4CD4-B223-8395E5CC77CB}"/>
    <dgm:cxn modelId="{EC25A28D-C0AE-4A15-A465-810B1D5E04E8}" type="presOf" srcId="{F4EFA2AA-52F0-40AC-9AC9-B428952FF140}" destId="{EB0F55C4-E101-4CE7-B86D-82958DB47BDB}" srcOrd="1" destOrd="0" presId="urn:microsoft.com/office/officeart/2005/8/layout/orgChart1"/>
    <dgm:cxn modelId="{BD4D1C8E-214C-489B-823B-79766440CCE6}" type="presOf" srcId="{F4EFA2AA-52F0-40AC-9AC9-B428952FF140}" destId="{8774196C-C810-4B0F-BDF2-97F583072404}" srcOrd="0" destOrd="0" presId="urn:microsoft.com/office/officeart/2005/8/layout/orgChart1"/>
    <dgm:cxn modelId="{F6B13A92-9738-4C85-842D-B9AF29FB4C50}" type="presOf" srcId="{2672318E-E1CF-4215-BFDD-6DCBBB462C0E}" destId="{51DABB36-340B-4ACA-9929-8E93EA0BF998}" srcOrd="0" destOrd="0" presId="urn:microsoft.com/office/officeart/2005/8/layout/orgChart1"/>
    <dgm:cxn modelId="{D6554598-2C09-44F9-BF6C-F146CEDD699B}" type="presOf" srcId="{8060ABEA-285E-4F0E-8774-71E94554150E}" destId="{BBECE536-0A25-4921-92D0-CA439E535BBC}" srcOrd="0" destOrd="0" presId="urn:microsoft.com/office/officeart/2005/8/layout/orgChart1"/>
    <dgm:cxn modelId="{737DA89C-3191-4BFA-895E-12F269AF602D}" type="presOf" srcId="{E39377D3-09BC-47AC-A2C4-F32BB3572B44}" destId="{4B09CAF5-6CB4-41CA-B797-68C0D1C0B0BF}" srcOrd="0" destOrd="0" presId="urn:microsoft.com/office/officeart/2005/8/layout/orgChart1"/>
    <dgm:cxn modelId="{1AA0569E-AC69-4107-B4C1-283C6AB38233}" type="presOf" srcId="{E2CC0F24-C723-4C6C-82A2-98F303BC8944}" destId="{C3E8ACFC-D7C6-47E1-8380-7CACA2D5464E}" srcOrd="0" destOrd="0" presId="urn:microsoft.com/office/officeart/2005/8/layout/orgChart1"/>
    <dgm:cxn modelId="{B1B5CDA3-523F-4EBC-8A01-D448976C393B}" type="presOf" srcId="{E36ACB5F-D257-41EB-95D7-E197271B1C3A}" destId="{A261D417-923E-4B4D-83F8-63A48BA097CB}" srcOrd="1" destOrd="0" presId="urn:microsoft.com/office/officeart/2005/8/layout/orgChart1"/>
    <dgm:cxn modelId="{B2D5A4A6-F5DF-4300-AE49-0A6D93F1FCED}" type="presOf" srcId="{6F50795A-ACEE-41C3-83A5-2C6BB2DCF0E3}" destId="{E170E9D8-3576-44F8-9363-D0F01F5B5AE3}" srcOrd="0" destOrd="0" presId="urn:microsoft.com/office/officeart/2005/8/layout/orgChart1"/>
    <dgm:cxn modelId="{3C29C5BC-2C80-473A-9F5D-C1136CB7B23F}" type="presOf" srcId="{1312F783-F4B3-4D89-835D-4BDF90054CFD}" destId="{60836D28-7BA0-4C98-8523-8F9E60198ECB}" srcOrd="0" destOrd="0" presId="urn:microsoft.com/office/officeart/2005/8/layout/orgChart1"/>
    <dgm:cxn modelId="{CB6F99BF-8E02-4230-868D-A59661A26FB1}" type="presOf" srcId="{BD64C802-E4AE-4F06-B0C9-7EA7C8E9ADDC}" destId="{BB0D2AF4-CD05-4BBC-9B42-5F4003F04019}" srcOrd="0" destOrd="0" presId="urn:microsoft.com/office/officeart/2005/8/layout/orgChart1"/>
    <dgm:cxn modelId="{BD5023C1-63EF-417A-A239-441D73D0790C}" type="presOf" srcId="{C491060A-64AC-4B04-8AAF-AE9B90FFB29F}" destId="{4F464C4B-C65C-4CAA-A57E-1864074D8743}" srcOrd="0" destOrd="0" presId="urn:microsoft.com/office/officeart/2005/8/layout/orgChart1"/>
    <dgm:cxn modelId="{1F6A48C1-37F7-414B-A430-976210A8ED0E}" type="presOf" srcId="{D1E80FD9-7427-4ED2-A7BA-DFA87C5CBFA4}" destId="{34A1A72C-9CC2-44B0-9A23-45605FD82C33}" srcOrd="0" destOrd="0" presId="urn:microsoft.com/office/officeart/2005/8/layout/orgChart1"/>
    <dgm:cxn modelId="{66FBA2C1-76BB-4DF6-8D13-AEE85489B9D7}" srcId="{6F50795A-ACEE-41C3-83A5-2C6BB2DCF0E3}" destId="{730EAE30-FA5D-48DD-9333-DDB061C18DFF}" srcOrd="0" destOrd="0" parTransId="{8C296289-F3DC-4461-811E-E806016C9CB3}" sibTransId="{DF083634-0B61-41A8-A301-35E1E16D6230}"/>
    <dgm:cxn modelId="{231CBAC5-371C-431F-A65B-8A1D8026CCA3}" type="presOf" srcId="{D4B9DB30-D11D-4FF1-859E-AF46A3A577DA}" destId="{C801AF3F-3FB5-4784-A823-27D14C9CF131}" srcOrd="1" destOrd="0" presId="urn:microsoft.com/office/officeart/2005/8/layout/orgChart1"/>
    <dgm:cxn modelId="{92D33BC6-2789-419F-B56E-62820F560940}" type="presOf" srcId="{F0C42BFE-3079-4B3A-887E-3E9D66394E55}" destId="{B0B37562-A06B-43CD-9806-E5476ECEF5BF}" srcOrd="1" destOrd="0" presId="urn:microsoft.com/office/officeart/2005/8/layout/orgChart1"/>
    <dgm:cxn modelId="{0B58EBCB-D966-461F-BAAC-0471AEAB1D9B}" type="presOf" srcId="{EDB45579-D13B-419D-9400-A007067164DA}" destId="{1F839793-BC9D-4DF5-9B2A-DD0B5F933D2B}" srcOrd="0" destOrd="0" presId="urn:microsoft.com/office/officeart/2005/8/layout/orgChart1"/>
    <dgm:cxn modelId="{7FA711CF-1ECE-41F0-9888-37A01B737983}" srcId="{E2CC0F24-C723-4C6C-82A2-98F303BC8944}" destId="{D4B9DB30-D11D-4FF1-859E-AF46A3A577DA}" srcOrd="0" destOrd="0" parTransId="{DDC26704-39F4-43E3-922E-7C7F8F78C418}" sibTransId="{EF9D2E71-EFC6-4671-B2EE-496F92C04D3C}"/>
    <dgm:cxn modelId="{13EABCD0-FD45-4449-9BD2-AFF1BCFBC453}" type="presOf" srcId="{EF1F13FF-C166-4627-9AFC-09CBFA8CD38D}" destId="{6C2E3E85-05D6-4BAA-ACD4-AF564A9436DD}" srcOrd="1" destOrd="0" presId="urn:microsoft.com/office/officeart/2005/8/layout/orgChart1"/>
    <dgm:cxn modelId="{CDEE8AD7-5CC1-4B5A-8264-9F0CDD8AD676}" type="presOf" srcId="{8571FADD-B5B9-4085-A56A-33D3A2BBE088}" destId="{D554AF52-A8FA-4DFC-8CE1-B9CD4A0C08A1}" srcOrd="1" destOrd="0" presId="urn:microsoft.com/office/officeart/2005/8/layout/orgChart1"/>
    <dgm:cxn modelId="{0E8483DB-3905-4774-AED6-D062E7F9E685}" srcId="{F4EFA2AA-52F0-40AC-9AC9-B428952FF140}" destId="{40DDD88E-F470-423E-8715-04DD02404B1B}" srcOrd="2" destOrd="0" parTransId="{D61AA9A7-60CE-4024-AC0E-B57704672CC4}" sibTransId="{B5AD833D-20DC-4B6D-B496-B4807ED79BF5}"/>
    <dgm:cxn modelId="{714FEBDE-70CB-4D56-91FB-E2EF61295DA2}" type="presOf" srcId="{DDC26704-39F4-43E3-922E-7C7F8F78C418}" destId="{DC429FC7-F37A-4EAA-A29B-2BAAFF6117A7}" srcOrd="0" destOrd="0" presId="urn:microsoft.com/office/officeart/2005/8/layout/orgChart1"/>
    <dgm:cxn modelId="{5FF424DF-1C4B-4B0D-866F-A5FFF28E3CA0}" type="presOf" srcId="{80DFC2D7-1E54-4236-81E4-2E77FA2C26E8}" destId="{9496DD3D-9C67-4787-926F-D66D78005AE3}" srcOrd="0" destOrd="0" presId="urn:microsoft.com/office/officeart/2005/8/layout/orgChart1"/>
    <dgm:cxn modelId="{459812E3-0042-4ECC-B241-AC6AC28F7402}" type="presOf" srcId="{2EC47966-65B7-4685-A1D2-173513953185}" destId="{42A4231D-707D-4782-B005-29485B3EF2AA}" srcOrd="1" destOrd="0" presId="urn:microsoft.com/office/officeart/2005/8/layout/orgChart1"/>
    <dgm:cxn modelId="{447C51ED-98AE-418A-B480-752A9B40F360}" type="presOf" srcId="{6F50795A-ACEE-41C3-83A5-2C6BB2DCF0E3}" destId="{34828A45-829E-4266-95D7-4918DC3EA01A}" srcOrd="1" destOrd="0" presId="urn:microsoft.com/office/officeart/2005/8/layout/orgChart1"/>
    <dgm:cxn modelId="{FC49B6F3-9323-462B-B694-003A6DD9FEAD}" type="presOf" srcId="{2EC47966-65B7-4685-A1D2-173513953185}" destId="{708524E5-CDBF-4EC2-B0CF-25A2C196E9E3}" srcOrd="0" destOrd="0" presId="urn:microsoft.com/office/officeart/2005/8/layout/orgChart1"/>
    <dgm:cxn modelId="{00D4A0FB-3D52-47B4-83AA-CA9F71D7706B}" srcId="{2EC47966-65B7-4685-A1D2-173513953185}" destId="{E39377D3-09BC-47AC-A2C4-F32BB3572B44}" srcOrd="0" destOrd="0" parTransId="{1312F783-F4B3-4D89-835D-4BDF90054CFD}" sibTransId="{50E534F2-F2EA-4DCB-945B-1083E329469C}"/>
    <dgm:cxn modelId="{0F9BCFDB-CF9D-4DFF-B58F-DD12CD8B52B0}" type="presParOf" srcId="{A4FFF852-9A6C-4FF4-BDD2-8386B61FA7CA}" destId="{F739E30F-ED33-4CAA-8851-6855E4D88F8E}" srcOrd="0" destOrd="0" presId="urn:microsoft.com/office/officeart/2005/8/layout/orgChart1"/>
    <dgm:cxn modelId="{DC2BC778-2D4C-4EFA-A4A3-FA4C5439921C}" type="presParOf" srcId="{F739E30F-ED33-4CAA-8851-6855E4D88F8E}" destId="{714983EA-4C88-41C2-B253-09A5BE559BF6}" srcOrd="0" destOrd="0" presId="urn:microsoft.com/office/officeart/2005/8/layout/orgChart1"/>
    <dgm:cxn modelId="{3105A91B-CDBC-410E-A068-6DF6F24D3BAF}" type="presParOf" srcId="{714983EA-4C88-41C2-B253-09A5BE559BF6}" destId="{8774196C-C810-4B0F-BDF2-97F583072404}" srcOrd="0" destOrd="0" presId="urn:microsoft.com/office/officeart/2005/8/layout/orgChart1"/>
    <dgm:cxn modelId="{AB71EA15-3593-425F-AE66-8F3D09AB5C8C}" type="presParOf" srcId="{714983EA-4C88-41C2-B253-09A5BE559BF6}" destId="{EB0F55C4-E101-4CE7-B86D-82958DB47BDB}" srcOrd="1" destOrd="0" presId="urn:microsoft.com/office/officeart/2005/8/layout/orgChart1"/>
    <dgm:cxn modelId="{2A2F303C-E9AE-4486-A289-5286898EE8D3}" type="presParOf" srcId="{F739E30F-ED33-4CAA-8851-6855E4D88F8E}" destId="{8A2C0072-EC85-4253-8FCE-33350BCED754}" srcOrd="1" destOrd="0" presId="urn:microsoft.com/office/officeart/2005/8/layout/orgChart1"/>
    <dgm:cxn modelId="{42651AC4-BCA9-40BA-A1C7-17CD870E3DBF}" type="presParOf" srcId="{8A2C0072-EC85-4253-8FCE-33350BCED754}" destId="{4F464C4B-C65C-4CAA-A57E-1864074D8743}" srcOrd="0" destOrd="0" presId="urn:microsoft.com/office/officeart/2005/8/layout/orgChart1"/>
    <dgm:cxn modelId="{2E9D6CB4-D5AA-4F5C-AB78-22D093894829}" type="presParOf" srcId="{8A2C0072-EC85-4253-8FCE-33350BCED754}" destId="{648737B2-C0B5-4DE1-8FFB-9DF267A54CEF}" srcOrd="1" destOrd="0" presId="urn:microsoft.com/office/officeart/2005/8/layout/orgChart1"/>
    <dgm:cxn modelId="{B1903149-CC33-428B-AE95-BC7DF0E228BB}" type="presParOf" srcId="{648737B2-C0B5-4DE1-8FFB-9DF267A54CEF}" destId="{9147F8C4-BB2B-4052-95DA-6446572A622A}" srcOrd="0" destOrd="0" presId="urn:microsoft.com/office/officeart/2005/8/layout/orgChart1"/>
    <dgm:cxn modelId="{5E21D946-DCFB-4B3B-9DDC-AD884A47CDC9}" type="presParOf" srcId="{9147F8C4-BB2B-4052-95DA-6446572A622A}" destId="{C3E8ACFC-D7C6-47E1-8380-7CACA2D5464E}" srcOrd="0" destOrd="0" presId="urn:microsoft.com/office/officeart/2005/8/layout/orgChart1"/>
    <dgm:cxn modelId="{6B6E4700-26E8-4AF0-8A29-F81AECBFAFB4}" type="presParOf" srcId="{9147F8C4-BB2B-4052-95DA-6446572A622A}" destId="{3AB46522-EEAD-41CB-ADB2-BCEA669F694B}" srcOrd="1" destOrd="0" presId="urn:microsoft.com/office/officeart/2005/8/layout/orgChart1"/>
    <dgm:cxn modelId="{4B97F1F4-EECC-48D6-923D-44BC4044DF97}" type="presParOf" srcId="{648737B2-C0B5-4DE1-8FFB-9DF267A54CEF}" destId="{3DC14241-F412-4209-B6EE-2B84B4B65679}" srcOrd="1" destOrd="0" presId="urn:microsoft.com/office/officeart/2005/8/layout/orgChart1"/>
    <dgm:cxn modelId="{08D72103-5E45-45CA-823B-10EA736CBB18}" type="presParOf" srcId="{3DC14241-F412-4209-B6EE-2B84B4B65679}" destId="{DC429FC7-F37A-4EAA-A29B-2BAAFF6117A7}" srcOrd="0" destOrd="0" presId="urn:microsoft.com/office/officeart/2005/8/layout/orgChart1"/>
    <dgm:cxn modelId="{F11B0839-0FC2-4FA3-B5E1-A1652CD12085}" type="presParOf" srcId="{3DC14241-F412-4209-B6EE-2B84B4B65679}" destId="{D2498403-F66F-45E8-A5A3-C36C08179926}" srcOrd="1" destOrd="0" presId="urn:microsoft.com/office/officeart/2005/8/layout/orgChart1"/>
    <dgm:cxn modelId="{859DC28D-B562-4E02-8E23-B01CFD8A26DB}" type="presParOf" srcId="{D2498403-F66F-45E8-A5A3-C36C08179926}" destId="{33344A38-9CDE-4C60-8EF4-1F9517222144}" srcOrd="0" destOrd="0" presId="urn:microsoft.com/office/officeart/2005/8/layout/orgChart1"/>
    <dgm:cxn modelId="{63C3DC84-78BE-4A9A-8EDC-B1BE6AA42FEC}" type="presParOf" srcId="{33344A38-9CDE-4C60-8EF4-1F9517222144}" destId="{862CD6D3-6F09-4E27-9772-A34D8D981EF3}" srcOrd="0" destOrd="0" presId="urn:microsoft.com/office/officeart/2005/8/layout/orgChart1"/>
    <dgm:cxn modelId="{15D7140B-4312-4B90-969B-D77BA9B8E31B}" type="presParOf" srcId="{33344A38-9CDE-4C60-8EF4-1F9517222144}" destId="{C801AF3F-3FB5-4784-A823-27D14C9CF131}" srcOrd="1" destOrd="0" presId="urn:microsoft.com/office/officeart/2005/8/layout/orgChart1"/>
    <dgm:cxn modelId="{613BB49E-808E-4B83-B38D-60BAD8D1A5AB}" type="presParOf" srcId="{D2498403-F66F-45E8-A5A3-C36C08179926}" destId="{CEA30942-E4EF-4CEF-BF07-2AC3BD489506}" srcOrd="1" destOrd="0" presId="urn:microsoft.com/office/officeart/2005/8/layout/orgChart1"/>
    <dgm:cxn modelId="{055543D4-DE85-47D9-813D-38C0A05B6015}" type="presParOf" srcId="{D2498403-F66F-45E8-A5A3-C36C08179926}" destId="{12B087AD-D3C2-45A1-8B5A-946AF6EF0858}" srcOrd="2" destOrd="0" presId="urn:microsoft.com/office/officeart/2005/8/layout/orgChart1"/>
    <dgm:cxn modelId="{3DA3CD6B-14A2-4DCC-A346-B10B684BCA9F}" type="presParOf" srcId="{3DC14241-F412-4209-B6EE-2B84B4B65679}" destId="{C306552F-A789-4A95-BA1F-D424C9AC10ED}" srcOrd="2" destOrd="0" presId="urn:microsoft.com/office/officeart/2005/8/layout/orgChart1"/>
    <dgm:cxn modelId="{4B1C0F71-CEEA-466B-8A6C-2E9B82DFF1A5}" type="presParOf" srcId="{3DC14241-F412-4209-B6EE-2B84B4B65679}" destId="{8B17C623-D428-419B-A4F8-85A2C06EDD26}" srcOrd="3" destOrd="0" presId="urn:microsoft.com/office/officeart/2005/8/layout/orgChart1"/>
    <dgm:cxn modelId="{86ECDF38-1CB8-43ED-81BF-D283FE616949}" type="presParOf" srcId="{8B17C623-D428-419B-A4F8-85A2C06EDD26}" destId="{ED00AFF5-33EE-484C-A4A5-C08C75817AF5}" srcOrd="0" destOrd="0" presId="urn:microsoft.com/office/officeart/2005/8/layout/orgChart1"/>
    <dgm:cxn modelId="{79896948-C35C-41F9-B8A0-CE5454745D50}" type="presParOf" srcId="{ED00AFF5-33EE-484C-A4A5-C08C75817AF5}" destId="{41934D1E-08A0-494D-B6B5-0B731A4A5B27}" srcOrd="0" destOrd="0" presId="urn:microsoft.com/office/officeart/2005/8/layout/orgChart1"/>
    <dgm:cxn modelId="{5D1A8951-1E82-403E-8276-D657AF1F3DB7}" type="presParOf" srcId="{ED00AFF5-33EE-484C-A4A5-C08C75817AF5}" destId="{6C2E3E85-05D6-4BAA-ACD4-AF564A9436DD}" srcOrd="1" destOrd="0" presId="urn:microsoft.com/office/officeart/2005/8/layout/orgChart1"/>
    <dgm:cxn modelId="{F450E6C0-7046-4F02-98CF-D394392AB190}" type="presParOf" srcId="{8B17C623-D428-419B-A4F8-85A2C06EDD26}" destId="{69A8CE28-5510-438A-A0DF-72F3244FF4B0}" srcOrd="1" destOrd="0" presId="urn:microsoft.com/office/officeart/2005/8/layout/orgChart1"/>
    <dgm:cxn modelId="{16BCA043-2A04-4224-88A1-520BB9090F25}" type="presParOf" srcId="{8B17C623-D428-419B-A4F8-85A2C06EDD26}" destId="{D9DDFA9B-399E-43CC-8906-989C4BB37AE8}" srcOrd="2" destOrd="0" presId="urn:microsoft.com/office/officeart/2005/8/layout/orgChart1"/>
    <dgm:cxn modelId="{2941CC55-6B82-4A16-A906-ED818FB38A66}" type="presParOf" srcId="{3DC14241-F412-4209-B6EE-2B84B4B65679}" destId="{5EE99F24-3E90-43EF-9A6B-24E2CB94E1AD}" srcOrd="4" destOrd="0" presId="urn:microsoft.com/office/officeart/2005/8/layout/orgChart1"/>
    <dgm:cxn modelId="{D577D23B-3D8C-4550-BBE2-6CE957086266}" type="presParOf" srcId="{3DC14241-F412-4209-B6EE-2B84B4B65679}" destId="{B76342AB-FE16-4E4C-ADF6-AE877EEB4896}" srcOrd="5" destOrd="0" presId="urn:microsoft.com/office/officeart/2005/8/layout/orgChart1"/>
    <dgm:cxn modelId="{327FB139-BCDF-4D05-85E6-EABBEA00498E}" type="presParOf" srcId="{B76342AB-FE16-4E4C-ADF6-AE877EEB4896}" destId="{EDA7DD93-A593-4052-BF65-B7B943A84A34}" srcOrd="0" destOrd="0" presId="urn:microsoft.com/office/officeart/2005/8/layout/orgChart1"/>
    <dgm:cxn modelId="{B6547726-334C-4851-9CAB-A05CEB58F517}" type="presParOf" srcId="{EDA7DD93-A593-4052-BF65-B7B943A84A34}" destId="{34A1A72C-9CC2-44B0-9A23-45605FD82C33}" srcOrd="0" destOrd="0" presId="urn:microsoft.com/office/officeart/2005/8/layout/orgChart1"/>
    <dgm:cxn modelId="{F5C0C9CD-002A-4C89-8681-02B1BB3F5518}" type="presParOf" srcId="{EDA7DD93-A593-4052-BF65-B7B943A84A34}" destId="{41058127-C4FD-4AD8-A0A2-85E2270E4684}" srcOrd="1" destOrd="0" presId="urn:microsoft.com/office/officeart/2005/8/layout/orgChart1"/>
    <dgm:cxn modelId="{F949BAD2-1829-4898-A0AB-765DD92733FC}" type="presParOf" srcId="{B76342AB-FE16-4E4C-ADF6-AE877EEB4896}" destId="{04841711-1780-4FBA-9B9B-193D9F1FEF3C}" srcOrd="1" destOrd="0" presId="urn:microsoft.com/office/officeart/2005/8/layout/orgChart1"/>
    <dgm:cxn modelId="{DCA4944B-8DC3-4A72-A774-E7AA07A42182}" type="presParOf" srcId="{B76342AB-FE16-4E4C-ADF6-AE877EEB4896}" destId="{C6A8198E-6C80-4498-B10E-198E5135788C}" srcOrd="2" destOrd="0" presId="urn:microsoft.com/office/officeart/2005/8/layout/orgChart1"/>
    <dgm:cxn modelId="{2F0C6EE3-CA9C-4EFA-B9ED-A38C33931932}" type="presParOf" srcId="{648737B2-C0B5-4DE1-8FFB-9DF267A54CEF}" destId="{8CB8414A-5A17-4315-A525-A299DB882436}" srcOrd="2" destOrd="0" presId="urn:microsoft.com/office/officeart/2005/8/layout/orgChart1"/>
    <dgm:cxn modelId="{5C7C4D79-4A61-473F-AE03-4587D875F873}" type="presParOf" srcId="{8A2C0072-EC85-4253-8FCE-33350BCED754}" destId="{969027B5-4191-40B4-97DE-CD3FFE098FAC}" srcOrd="2" destOrd="0" presId="urn:microsoft.com/office/officeart/2005/8/layout/orgChart1"/>
    <dgm:cxn modelId="{99D7DD57-28A2-49A6-BFDC-5D1CCC72D7D4}" type="presParOf" srcId="{8A2C0072-EC85-4253-8FCE-33350BCED754}" destId="{10A3E0EB-9D33-459E-85D2-A7918812BA67}" srcOrd="3" destOrd="0" presId="urn:microsoft.com/office/officeart/2005/8/layout/orgChart1"/>
    <dgm:cxn modelId="{A3B00BCF-5D3B-4ED8-90E4-36A80F641467}" type="presParOf" srcId="{10A3E0EB-9D33-459E-85D2-A7918812BA67}" destId="{E0480323-53EE-4DA9-A4AF-77AC65AD7630}" srcOrd="0" destOrd="0" presId="urn:microsoft.com/office/officeart/2005/8/layout/orgChart1"/>
    <dgm:cxn modelId="{29052DDF-F3F8-4C7A-A014-D1AA810ECF80}" type="presParOf" srcId="{E0480323-53EE-4DA9-A4AF-77AC65AD7630}" destId="{E170E9D8-3576-44F8-9363-D0F01F5B5AE3}" srcOrd="0" destOrd="0" presId="urn:microsoft.com/office/officeart/2005/8/layout/orgChart1"/>
    <dgm:cxn modelId="{1CD610FF-1A7E-48FD-8C7B-5951335C8859}" type="presParOf" srcId="{E0480323-53EE-4DA9-A4AF-77AC65AD7630}" destId="{34828A45-829E-4266-95D7-4918DC3EA01A}" srcOrd="1" destOrd="0" presId="urn:microsoft.com/office/officeart/2005/8/layout/orgChart1"/>
    <dgm:cxn modelId="{AE8896B5-515D-40BB-97AE-10B08AB90DEF}" type="presParOf" srcId="{10A3E0EB-9D33-459E-85D2-A7918812BA67}" destId="{EB3B2842-BA8C-4ECE-BC17-FBE3563626AD}" srcOrd="1" destOrd="0" presId="urn:microsoft.com/office/officeart/2005/8/layout/orgChart1"/>
    <dgm:cxn modelId="{C43644AC-6D0A-4D9B-809C-FCFA3B634EB0}" type="presParOf" srcId="{EB3B2842-BA8C-4ECE-BC17-FBE3563626AD}" destId="{38BB2CC3-08A1-40F6-A908-A1EE97B9D365}" srcOrd="0" destOrd="0" presId="urn:microsoft.com/office/officeart/2005/8/layout/orgChart1"/>
    <dgm:cxn modelId="{7DFF0BD4-6A17-4EBF-8AAB-4881DFE82CDA}" type="presParOf" srcId="{EB3B2842-BA8C-4ECE-BC17-FBE3563626AD}" destId="{3E5AA7D7-4D2E-420A-94FD-5B2906A081C9}" srcOrd="1" destOrd="0" presId="urn:microsoft.com/office/officeart/2005/8/layout/orgChart1"/>
    <dgm:cxn modelId="{2F4F1ED2-ECF6-4E6B-9036-631945188F91}" type="presParOf" srcId="{3E5AA7D7-4D2E-420A-94FD-5B2906A081C9}" destId="{8C68CF27-7021-4A62-9279-6A829D9F85FE}" srcOrd="0" destOrd="0" presId="urn:microsoft.com/office/officeart/2005/8/layout/orgChart1"/>
    <dgm:cxn modelId="{8F9A49F5-31C8-4D49-8B29-A698775CC0AF}" type="presParOf" srcId="{8C68CF27-7021-4A62-9279-6A829D9F85FE}" destId="{674A0193-78E8-4EA0-AF91-521E671970A8}" srcOrd="0" destOrd="0" presId="urn:microsoft.com/office/officeart/2005/8/layout/orgChart1"/>
    <dgm:cxn modelId="{76FCEB1B-4DDD-43BF-BF31-46D8B13945D5}" type="presParOf" srcId="{8C68CF27-7021-4A62-9279-6A829D9F85FE}" destId="{88734A50-3884-41B9-8A16-FE35457BF44A}" srcOrd="1" destOrd="0" presId="urn:microsoft.com/office/officeart/2005/8/layout/orgChart1"/>
    <dgm:cxn modelId="{2BAE6113-077C-4CEA-885A-24F0A3764CE0}" type="presParOf" srcId="{3E5AA7D7-4D2E-420A-94FD-5B2906A081C9}" destId="{19BC1653-64CE-42CF-83BA-F4722CD2FB22}" srcOrd="1" destOrd="0" presId="urn:microsoft.com/office/officeart/2005/8/layout/orgChart1"/>
    <dgm:cxn modelId="{875F1BF0-9CF3-4820-BA65-018D127F9537}" type="presParOf" srcId="{3E5AA7D7-4D2E-420A-94FD-5B2906A081C9}" destId="{A032CC27-67A3-47EE-8DBE-3B8B0A48AFA2}" srcOrd="2" destOrd="0" presId="urn:microsoft.com/office/officeart/2005/8/layout/orgChart1"/>
    <dgm:cxn modelId="{B512E267-514F-43AC-A7C0-4C0691F16375}" type="presParOf" srcId="{EB3B2842-BA8C-4ECE-BC17-FBE3563626AD}" destId="{C02BA07A-404B-418D-8D2B-080FF7526578}" srcOrd="2" destOrd="0" presId="urn:microsoft.com/office/officeart/2005/8/layout/orgChart1"/>
    <dgm:cxn modelId="{C3CEC458-E9FD-49CE-A101-3EE8B9886C07}" type="presParOf" srcId="{EB3B2842-BA8C-4ECE-BC17-FBE3563626AD}" destId="{1BF3F375-10CB-4C88-B73E-C23E610292A4}" srcOrd="3" destOrd="0" presId="urn:microsoft.com/office/officeart/2005/8/layout/orgChart1"/>
    <dgm:cxn modelId="{16748BAF-61BF-4FF7-8FC4-7C33B2A84E99}" type="presParOf" srcId="{1BF3F375-10CB-4C88-B73E-C23E610292A4}" destId="{C4748465-81F2-4EDA-A7F9-D25EEA0DDC59}" srcOrd="0" destOrd="0" presId="urn:microsoft.com/office/officeart/2005/8/layout/orgChart1"/>
    <dgm:cxn modelId="{45A3D556-0D9F-4C78-8FDF-73C760EA19B8}" type="presParOf" srcId="{C4748465-81F2-4EDA-A7F9-D25EEA0DDC59}" destId="{BB0D2AF4-CD05-4BBC-9B42-5F4003F04019}" srcOrd="0" destOrd="0" presId="urn:microsoft.com/office/officeart/2005/8/layout/orgChart1"/>
    <dgm:cxn modelId="{92612B5A-2A8B-4224-8239-A5007B19C69D}" type="presParOf" srcId="{C4748465-81F2-4EDA-A7F9-D25EEA0DDC59}" destId="{B695392A-58F7-4311-8612-66883FF3749F}" srcOrd="1" destOrd="0" presId="urn:microsoft.com/office/officeart/2005/8/layout/orgChart1"/>
    <dgm:cxn modelId="{B48AF0CA-851D-4C8B-967E-441DCEF34756}" type="presParOf" srcId="{1BF3F375-10CB-4C88-B73E-C23E610292A4}" destId="{57F85190-B924-4C87-BBDB-57CB164FEFE2}" srcOrd="1" destOrd="0" presId="urn:microsoft.com/office/officeart/2005/8/layout/orgChart1"/>
    <dgm:cxn modelId="{631A1B7A-5546-460A-9AFB-578B6008FBA1}" type="presParOf" srcId="{1BF3F375-10CB-4C88-B73E-C23E610292A4}" destId="{30102F29-FA26-4B2E-BFBE-7F4A06A00381}" srcOrd="2" destOrd="0" presId="urn:microsoft.com/office/officeart/2005/8/layout/orgChart1"/>
    <dgm:cxn modelId="{B69F59A7-3898-4077-A7C0-22B4AA75ACFF}" type="presParOf" srcId="{EB3B2842-BA8C-4ECE-BC17-FBE3563626AD}" destId="{51DABB36-340B-4ACA-9929-8E93EA0BF998}" srcOrd="4" destOrd="0" presId="urn:microsoft.com/office/officeart/2005/8/layout/orgChart1"/>
    <dgm:cxn modelId="{63433D95-B305-4347-B401-AD34C5272304}" type="presParOf" srcId="{EB3B2842-BA8C-4ECE-BC17-FBE3563626AD}" destId="{7B25EBD3-846E-4DEE-860C-0BAD4F78A6AC}" srcOrd="5" destOrd="0" presId="urn:microsoft.com/office/officeart/2005/8/layout/orgChart1"/>
    <dgm:cxn modelId="{58C571A1-4FE0-4ED1-940B-8B808399F616}" type="presParOf" srcId="{7B25EBD3-846E-4DEE-860C-0BAD4F78A6AC}" destId="{A8BF2036-0A7A-4BA3-B567-23082D093389}" srcOrd="0" destOrd="0" presId="urn:microsoft.com/office/officeart/2005/8/layout/orgChart1"/>
    <dgm:cxn modelId="{3FBA40AE-14D2-4A08-AF8A-B1BCF0396CF3}" type="presParOf" srcId="{A8BF2036-0A7A-4BA3-B567-23082D093389}" destId="{7254BAFD-F20B-44C1-834E-C7E649A149B7}" srcOrd="0" destOrd="0" presId="urn:microsoft.com/office/officeart/2005/8/layout/orgChart1"/>
    <dgm:cxn modelId="{F1533D2B-1BF3-45D6-BF82-05AA576DEF63}" type="presParOf" srcId="{A8BF2036-0A7A-4BA3-B567-23082D093389}" destId="{A261D417-923E-4B4D-83F8-63A48BA097CB}" srcOrd="1" destOrd="0" presId="urn:microsoft.com/office/officeart/2005/8/layout/orgChart1"/>
    <dgm:cxn modelId="{FD4D2605-F229-4930-A3E7-3EBF4A761B20}" type="presParOf" srcId="{7B25EBD3-846E-4DEE-860C-0BAD4F78A6AC}" destId="{AFAEFE24-27DE-498A-8642-F2B130E8FF9C}" srcOrd="1" destOrd="0" presId="urn:microsoft.com/office/officeart/2005/8/layout/orgChart1"/>
    <dgm:cxn modelId="{47B1A7DB-8675-44BE-A9E9-34D208BBD91E}" type="presParOf" srcId="{7B25EBD3-846E-4DEE-860C-0BAD4F78A6AC}" destId="{EB440E53-6DBB-46B1-9174-CBB91C7FCA66}" srcOrd="2" destOrd="0" presId="urn:microsoft.com/office/officeart/2005/8/layout/orgChart1"/>
    <dgm:cxn modelId="{222674AC-43D7-4734-BBE1-3FF73AC5C73C}" type="presParOf" srcId="{10A3E0EB-9D33-459E-85D2-A7918812BA67}" destId="{16FD34B5-C893-44D3-A132-F4554621ADC6}" srcOrd="2" destOrd="0" presId="urn:microsoft.com/office/officeart/2005/8/layout/orgChart1"/>
    <dgm:cxn modelId="{27A91F9B-7C72-4CF7-8F72-2454EFED226B}" type="presParOf" srcId="{8A2C0072-EC85-4253-8FCE-33350BCED754}" destId="{9868AF82-AB51-4C84-AED8-253A1599DB60}" srcOrd="4" destOrd="0" presId="urn:microsoft.com/office/officeart/2005/8/layout/orgChart1"/>
    <dgm:cxn modelId="{5CAFC236-B4C9-46AB-A9B7-1CAF040C0F7F}" type="presParOf" srcId="{8A2C0072-EC85-4253-8FCE-33350BCED754}" destId="{78E07726-943C-4B8E-85D7-B6849E5DA281}" srcOrd="5" destOrd="0" presId="urn:microsoft.com/office/officeart/2005/8/layout/orgChart1"/>
    <dgm:cxn modelId="{468B3C6A-370C-4353-809A-B33DC46870AB}" type="presParOf" srcId="{78E07726-943C-4B8E-85D7-B6849E5DA281}" destId="{E7E26D13-9A6F-4B1A-BEBE-748E2BF5920A}" srcOrd="0" destOrd="0" presId="urn:microsoft.com/office/officeart/2005/8/layout/orgChart1"/>
    <dgm:cxn modelId="{7C6AF111-AE4C-4B4C-9EB9-438BDFE5512E}" type="presParOf" srcId="{E7E26D13-9A6F-4B1A-BEBE-748E2BF5920A}" destId="{CD24B2A3-C03C-48E1-9F66-50636073D74E}" srcOrd="0" destOrd="0" presId="urn:microsoft.com/office/officeart/2005/8/layout/orgChart1"/>
    <dgm:cxn modelId="{3C9F28AB-11DA-4727-953F-40BC3D2B2D97}" type="presParOf" srcId="{E7E26D13-9A6F-4B1A-BEBE-748E2BF5920A}" destId="{CFE60B0F-4C70-4D7F-9AF6-30389B1FB122}" srcOrd="1" destOrd="0" presId="urn:microsoft.com/office/officeart/2005/8/layout/orgChart1"/>
    <dgm:cxn modelId="{4EF20D13-0CD1-4000-895B-AD2ED798982B}" type="presParOf" srcId="{78E07726-943C-4B8E-85D7-B6849E5DA281}" destId="{F652F4E0-36F0-4649-B056-658EF494211C}" srcOrd="1" destOrd="0" presId="urn:microsoft.com/office/officeart/2005/8/layout/orgChart1"/>
    <dgm:cxn modelId="{5569226E-9593-46C8-93FE-C82C673BCE47}" type="presParOf" srcId="{F652F4E0-36F0-4649-B056-658EF494211C}" destId="{9496DD3D-9C67-4787-926F-D66D78005AE3}" srcOrd="0" destOrd="0" presId="urn:microsoft.com/office/officeart/2005/8/layout/orgChart1"/>
    <dgm:cxn modelId="{1B69E8AA-5C06-4E8A-ADAF-E4905F7F9426}" type="presParOf" srcId="{F652F4E0-36F0-4649-B056-658EF494211C}" destId="{1FEC3A35-A01C-422D-AA15-3DA61B34BD23}" srcOrd="1" destOrd="0" presId="urn:microsoft.com/office/officeart/2005/8/layout/orgChart1"/>
    <dgm:cxn modelId="{B49B2A17-02CF-4EC9-96DF-401456D2B64D}" type="presParOf" srcId="{1FEC3A35-A01C-422D-AA15-3DA61B34BD23}" destId="{CACA7142-80A2-4B3F-BAF2-EE3680E038B4}" srcOrd="0" destOrd="0" presId="urn:microsoft.com/office/officeart/2005/8/layout/orgChart1"/>
    <dgm:cxn modelId="{1BC3AD22-E4BC-41BD-A395-7F23892205AE}" type="presParOf" srcId="{CACA7142-80A2-4B3F-BAF2-EE3680E038B4}" destId="{DCD23169-E97E-4D3B-AC0F-9F3A7006D94C}" srcOrd="0" destOrd="0" presId="urn:microsoft.com/office/officeart/2005/8/layout/orgChart1"/>
    <dgm:cxn modelId="{968479F8-2FCE-44FB-9130-46F14290126F}" type="presParOf" srcId="{CACA7142-80A2-4B3F-BAF2-EE3680E038B4}" destId="{B0B37562-A06B-43CD-9806-E5476ECEF5BF}" srcOrd="1" destOrd="0" presId="urn:microsoft.com/office/officeart/2005/8/layout/orgChart1"/>
    <dgm:cxn modelId="{73F9395A-6687-42A0-909E-E624664EEB25}" type="presParOf" srcId="{1FEC3A35-A01C-422D-AA15-3DA61B34BD23}" destId="{7FCE48D9-F9BC-4314-BE71-ECDC9F034268}" srcOrd="1" destOrd="0" presId="urn:microsoft.com/office/officeart/2005/8/layout/orgChart1"/>
    <dgm:cxn modelId="{2C25162E-7FF7-4697-B99E-117F1274F990}" type="presParOf" srcId="{1FEC3A35-A01C-422D-AA15-3DA61B34BD23}" destId="{33E8A002-3625-4292-AF3F-0A9BD0050502}" srcOrd="2" destOrd="0" presId="urn:microsoft.com/office/officeart/2005/8/layout/orgChart1"/>
    <dgm:cxn modelId="{8B4C2527-B56F-4DDC-813F-59D6F0A6490E}" type="presParOf" srcId="{F652F4E0-36F0-4649-B056-658EF494211C}" destId="{6D877E87-13AD-4062-90C6-62DECEEE75CE}" srcOrd="2" destOrd="0" presId="urn:microsoft.com/office/officeart/2005/8/layout/orgChart1"/>
    <dgm:cxn modelId="{78FC5482-431C-4D5B-9F1F-2A763097F94E}" type="presParOf" srcId="{F652F4E0-36F0-4649-B056-658EF494211C}" destId="{9A38F2AD-CBCC-46E3-BF5E-8516076B1228}" srcOrd="3" destOrd="0" presId="urn:microsoft.com/office/officeart/2005/8/layout/orgChart1"/>
    <dgm:cxn modelId="{A4F8FEB6-8D33-47BF-9AF6-1A2FCC177BD9}" type="presParOf" srcId="{9A38F2AD-CBCC-46E3-BF5E-8516076B1228}" destId="{05948FB9-16B6-4D12-958F-858FEF1646F5}" srcOrd="0" destOrd="0" presId="urn:microsoft.com/office/officeart/2005/8/layout/orgChart1"/>
    <dgm:cxn modelId="{3A8146F5-52AD-4B18-AF19-ED1BB6E58A00}" type="presParOf" srcId="{05948FB9-16B6-4D12-958F-858FEF1646F5}" destId="{7F6EB2AD-857A-492F-987B-6CB50FD44C62}" srcOrd="0" destOrd="0" presId="urn:microsoft.com/office/officeart/2005/8/layout/orgChart1"/>
    <dgm:cxn modelId="{7D20D625-557B-4BE1-B807-79AF3393213C}" type="presParOf" srcId="{05948FB9-16B6-4D12-958F-858FEF1646F5}" destId="{4548AECC-CAC1-4B60-A28D-39786259AD0F}" srcOrd="1" destOrd="0" presId="urn:microsoft.com/office/officeart/2005/8/layout/orgChart1"/>
    <dgm:cxn modelId="{9A6AADF2-1F4F-4594-A18B-2967A07CE976}" type="presParOf" srcId="{9A38F2AD-CBCC-46E3-BF5E-8516076B1228}" destId="{3D3734FE-9222-4889-A58C-28E6CCC840C8}" srcOrd="1" destOrd="0" presId="urn:microsoft.com/office/officeart/2005/8/layout/orgChart1"/>
    <dgm:cxn modelId="{C1B5D999-180A-4D2A-B678-5D7F3558A25F}" type="presParOf" srcId="{9A38F2AD-CBCC-46E3-BF5E-8516076B1228}" destId="{BA7B8B9E-1018-48EC-AD74-94C77E3129B1}" srcOrd="2" destOrd="0" presId="urn:microsoft.com/office/officeart/2005/8/layout/orgChart1"/>
    <dgm:cxn modelId="{85AB0716-A835-48F1-A998-224F9FC327DD}" type="presParOf" srcId="{F652F4E0-36F0-4649-B056-658EF494211C}" destId="{214A9944-C404-4FB7-85B1-7199562764E4}" srcOrd="4" destOrd="0" presId="urn:microsoft.com/office/officeart/2005/8/layout/orgChart1"/>
    <dgm:cxn modelId="{66EDA0FA-CE7E-481A-B444-0892FE87B53E}" type="presParOf" srcId="{F652F4E0-36F0-4649-B056-658EF494211C}" destId="{93CADB80-9A80-46E5-BCE3-6362F621445B}" srcOrd="5" destOrd="0" presId="urn:microsoft.com/office/officeart/2005/8/layout/orgChart1"/>
    <dgm:cxn modelId="{1D64F470-F226-4D7D-B6CA-E06727EE9EB6}" type="presParOf" srcId="{93CADB80-9A80-46E5-BCE3-6362F621445B}" destId="{AC300626-F729-4D71-AB8B-089D8A67135A}" srcOrd="0" destOrd="0" presId="urn:microsoft.com/office/officeart/2005/8/layout/orgChart1"/>
    <dgm:cxn modelId="{B5E937BD-535B-4541-8AED-FB86A53ABE95}" type="presParOf" srcId="{AC300626-F729-4D71-AB8B-089D8A67135A}" destId="{BBECE536-0A25-4921-92D0-CA439E535BBC}" srcOrd="0" destOrd="0" presId="urn:microsoft.com/office/officeart/2005/8/layout/orgChart1"/>
    <dgm:cxn modelId="{D0AA95FE-E3C1-47F8-BAD2-45323AD09795}" type="presParOf" srcId="{AC300626-F729-4D71-AB8B-089D8A67135A}" destId="{2A80F31B-DE3F-43F3-9805-C85A078ACC24}" srcOrd="1" destOrd="0" presId="urn:microsoft.com/office/officeart/2005/8/layout/orgChart1"/>
    <dgm:cxn modelId="{51EF292C-BEC1-4177-93DB-2473B7272D5C}" type="presParOf" srcId="{93CADB80-9A80-46E5-BCE3-6362F621445B}" destId="{FFD1374D-E614-4768-851C-86722F9C542D}" srcOrd="1" destOrd="0" presId="urn:microsoft.com/office/officeart/2005/8/layout/orgChart1"/>
    <dgm:cxn modelId="{47FA15A1-C2EE-405B-914E-A1290C01E2A0}" type="presParOf" srcId="{93CADB80-9A80-46E5-BCE3-6362F621445B}" destId="{5BD8319C-1673-42C2-9CA8-B650D0D67AEB}" srcOrd="2" destOrd="0" presId="urn:microsoft.com/office/officeart/2005/8/layout/orgChart1"/>
    <dgm:cxn modelId="{1410298F-CE70-4CC3-859A-99638B940364}" type="presParOf" srcId="{78E07726-943C-4B8E-85D7-B6849E5DA281}" destId="{71C3EF83-6707-413D-A012-D0D1AFAC93D3}" srcOrd="2" destOrd="0" presId="urn:microsoft.com/office/officeart/2005/8/layout/orgChart1"/>
    <dgm:cxn modelId="{F48B6817-D9B1-4052-910C-7F9F62AD5B00}" type="presParOf" srcId="{8A2C0072-EC85-4253-8FCE-33350BCED754}" destId="{1F839793-BC9D-4DF5-9B2A-DD0B5F933D2B}" srcOrd="6" destOrd="0" presId="urn:microsoft.com/office/officeart/2005/8/layout/orgChart1"/>
    <dgm:cxn modelId="{85269D3C-9D1A-4C7F-B975-B8AEAA81B800}" type="presParOf" srcId="{8A2C0072-EC85-4253-8FCE-33350BCED754}" destId="{2F8C3F26-B2DD-49DA-9276-0DD60C8D37BF}" srcOrd="7" destOrd="0" presId="urn:microsoft.com/office/officeart/2005/8/layout/orgChart1"/>
    <dgm:cxn modelId="{1D866FC5-5F5A-4DB5-A60C-5A09C67F041A}" type="presParOf" srcId="{2F8C3F26-B2DD-49DA-9276-0DD60C8D37BF}" destId="{BF5E1F82-E7D5-4CFF-9459-211531AC6345}" srcOrd="0" destOrd="0" presId="urn:microsoft.com/office/officeart/2005/8/layout/orgChart1"/>
    <dgm:cxn modelId="{AADEACAF-2064-4F92-86B6-C18975DB01E0}" type="presParOf" srcId="{BF5E1F82-E7D5-4CFF-9459-211531AC6345}" destId="{708524E5-CDBF-4EC2-B0CF-25A2C196E9E3}" srcOrd="0" destOrd="0" presId="urn:microsoft.com/office/officeart/2005/8/layout/orgChart1"/>
    <dgm:cxn modelId="{378CACB7-4262-4242-8590-B04F69259759}" type="presParOf" srcId="{BF5E1F82-E7D5-4CFF-9459-211531AC6345}" destId="{42A4231D-707D-4782-B005-29485B3EF2AA}" srcOrd="1" destOrd="0" presId="urn:microsoft.com/office/officeart/2005/8/layout/orgChart1"/>
    <dgm:cxn modelId="{C82286AC-9A95-4F96-ADBB-0667D3DA0334}" type="presParOf" srcId="{2F8C3F26-B2DD-49DA-9276-0DD60C8D37BF}" destId="{31A84E5D-1E29-4CFF-B5BE-FAA1A0A97731}" srcOrd="1" destOrd="0" presId="urn:microsoft.com/office/officeart/2005/8/layout/orgChart1"/>
    <dgm:cxn modelId="{31FC14D9-5341-4015-9057-EC803706023A}" type="presParOf" srcId="{31A84E5D-1E29-4CFF-B5BE-FAA1A0A97731}" destId="{60836D28-7BA0-4C98-8523-8F9E60198ECB}" srcOrd="0" destOrd="0" presId="urn:microsoft.com/office/officeart/2005/8/layout/orgChart1"/>
    <dgm:cxn modelId="{56F6D152-8DB8-4864-B862-B5BFE6991841}" type="presParOf" srcId="{31A84E5D-1E29-4CFF-B5BE-FAA1A0A97731}" destId="{FBD0B98E-188E-4786-AE46-C5F71C4922B8}" srcOrd="1" destOrd="0" presId="urn:microsoft.com/office/officeart/2005/8/layout/orgChart1"/>
    <dgm:cxn modelId="{EC099A0C-72E5-4209-B5DF-5493B73971C2}" type="presParOf" srcId="{FBD0B98E-188E-4786-AE46-C5F71C4922B8}" destId="{763D05D2-FE8C-42CF-9BD6-88D99982C2E8}" srcOrd="0" destOrd="0" presId="urn:microsoft.com/office/officeart/2005/8/layout/orgChart1"/>
    <dgm:cxn modelId="{05261F79-D82D-469A-AF77-9C9B24610E8D}" type="presParOf" srcId="{763D05D2-FE8C-42CF-9BD6-88D99982C2E8}" destId="{4B09CAF5-6CB4-41CA-B797-68C0D1C0B0BF}" srcOrd="0" destOrd="0" presId="urn:microsoft.com/office/officeart/2005/8/layout/orgChart1"/>
    <dgm:cxn modelId="{FB6EF112-5B4B-44DB-82E4-742866B2CB64}" type="presParOf" srcId="{763D05D2-FE8C-42CF-9BD6-88D99982C2E8}" destId="{9EC74A95-2A93-4C36-958F-31774C95B4EC}" srcOrd="1" destOrd="0" presId="urn:microsoft.com/office/officeart/2005/8/layout/orgChart1"/>
    <dgm:cxn modelId="{323BF18E-04C3-4FE6-AE47-E43C776C725C}" type="presParOf" srcId="{FBD0B98E-188E-4786-AE46-C5F71C4922B8}" destId="{BF41D14F-ECA3-4590-81D4-7B52B1A3C970}" srcOrd="1" destOrd="0" presId="urn:microsoft.com/office/officeart/2005/8/layout/orgChart1"/>
    <dgm:cxn modelId="{DE9C70CF-8D75-4199-9E95-C6265680BCE4}" type="presParOf" srcId="{FBD0B98E-188E-4786-AE46-C5F71C4922B8}" destId="{2B968FAE-8831-4B46-90B3-B2F30F48F8D9}" srcOrd="2" destOrd="0" presId="urn:microsoft.com/office/officeart/2005/8/layout/orgChart1"/>
    <dgm:cxn modelId="{6D68FA3E-3565-4962-A982-2D212CE6B235}" type="presParOf" srcId="{31A84E5D-1E29-4CFF-B5BE-FAA1A0A97731}" destId="{72A22CC0-99ED-4A3E-9C3C-722FBAB5C672}" srcOrd="2" destOrd="0" presId="urn:microsoft.com/office/officeart/2005/8/layout/orgChart1"/>
    <dgm:cxn modelId="{5BFE866F-67E9-492F-8589-FB9E31A2B7EB}" type="presParOf" srcId="{31A84E5D-1E29-4CFF-B5BE-FAA1A0A97731}" destId="{F5B42605-345C-43E9-9176-14B34F0EE23C}" srcOrd="3" destOrd="0" presId="urn:microsoft.com/office/officeart/2005/8/layout/orgChart1"/>
    <dgm:cxn modelId="{D9487DAF-D2A5-46D0-8BF2-C18FEF6B68D1}" type="presParOf" srcId="{F5B42605-345C-43E9-9176-14B34F0EE23C}" destId="{78CC2A4A-3670-455D-A0E2-088A1FEB690E}" srcOrd="0" destOrd="0" presId="urn:microsoft.com/office/officeart/2005/8/layout/orgChart1"/>
    <dgm:cxn modelId="{19476D82-C947-4454-9022-8CC09C723A05}" type="presParOf" srcId="{78CC2A4A-3670-455D-A0E2-088A1FEB690E}" destId="{76421A6F-40AD-4848-BDA5-0A81F77391A8}" srcOrd="0" destOrd="0" presId="urn:microsoft.com/office/officeart/2005/8/layout/orgChart1"/>
    <dgm:cxn modelId="{33A2B806-A18D-42BA-B3B4-5297BBC013B7}" type="presParOf" srcId="{78CC2A4A-3670-455D-A0E2-088A1FEB690E}" destId="{D554AF52-A8FA-4DFC-8CE1-B9CD4A0C08A1}" srcOrd="1" destOrd="0" presId="urn:microsoft.com/office/officeart/2005/8/layout/orgChart1"/>
    <dgm:cxn modelId="{5A202008-5409-431B-ACAE-813733460A76}" type="presParOf" srcId="{F5B42605-345C-43E9-9176-14B34F0EE23C}" destId="{4B57DE07-4380-4ED7-A7A5-2972C50B85B4}" srcOrd="1" destOrd="0" presId="urn:microsoft.com/office/officeart/2005/8/layout/orgChart1"/>
    <dgm:cxn modelId="{A9042BB1-F63B-48F2-B263-098F6089ABCF}" type="presParOf" srcId="{F5B42605-345C-43E9-9176-14B34F0EE23C}" destId="{E549D65A-798A-47A6-932E-B69440717A25}" srcOrd="2" destOrd="0" presId="urn:microsoft.com/office/officeart/2005/8/layout/orgChart1"/>
    <dgm:cxn modelId="{E728F044-83DC-4ABA-B601-4AE2FE5F0025}" type="presParOf" srcId="{31A84E5D-1E29-4CFF-B5BE-FAA1A0A97731}" destId="{FB397DAB-58C9-4B14-97EF-399D5C573B4C}" srcOrd="4" destOrd="0" presId="urn:microsoft.com/office/officeart/2005/8/layout/orgChart1"/>
    <dgm:cxn modelId="{F533DD6B-3A12-4BF7-AFB7-3467994C3711}" type="presParOf" srcId="{31A84E5D-1E29-4CFF-B5BE-FAA1A0A97731}" destId="{26EABF9F-463F-4796-95EB-268209EFC17A}" srcOrd="5" destOrd="0" presId="urn:microsoft.com/office/officeart/2005/8/layout/orgChart1"/>
    <dgm:cxn modelId="{CA63B6FE-6F72-436D-9300-5DACAEE908AD}" type="presParOf" srcId="{26EABF9F-463F-4796-95EB-268209EFC17A}" destId="{4D6E51B3-A749-4A36-9C0C-38F0D2017533}" srcOrd="0" destOrd="0" presId="urn:microsoft.com/office/officeart/2005/8/layout/orgChart1"/>
    <dgm:cxn modelId="{806D01A3-42C1-4C3B-8229-CB4A8C81FBA0}" type="presParOf" srcId="{4D6E51B3-A749-4A36-9C0C-38F0D2017533}" destId="{79B6428D-CA14-4178-87A4-C7E9EA1BF00E}" srcOrd="0" destOrd="0" presId="urn:microsoft.com/office/officeart/2005/8/layout/orgChart1"/>
    <dgm:cxn modelId="{0657A9D5-7573-4542-8013-D3CBC58646B4}" type="presParOf" srcId="{4D6E51B3-A749-4A36-9C0C-38F0D2017533}" destId="{8A73EB55-115D-4E47-8DF7-02D5E0E20783}" srcOrd="1" destOrd="0" presId="urn:microsoft.com/office/officeart/2005/8/layout/orgChart1"/>
    <dgm:cxn modelId="{CD28682E-5E93-4CA5-A52A-2C204E78F825}" type="presParOf" srcId="{26EABF9F-463F-4796-95EB-268209EFC17A}" destId="{216518D3-0FBF-4C52-A0D8-7BCD66E75D49}" srcOrd="1" destOrd="0" presId="urn:microsoft.com/office/officeart/2005/8/layout/orgChart1"/>
    <dgm:cxn modelId="{9491BFE2-4C1E-4566-B98C-73473B789F11}" type="presParOf" srcId="{26EABF9F-463F-4796-95EB-268209EFC17A}" destId="{3A08B3D2-00B7-4D2A-B761-7DEFAFCA9EE3}" srcOrd="2" destOrd="0" presId="urn:microsoft.com/office/officeart/2005/8/layout/orgChart1"/>
    <dgm:cxn modelId="{B1FF0207-2E1A-45FC-A284-F9FD51B28614}" type="presParOf" srcId="{2F8C3F26-B2DD-49DA-9276-0DD60C8D37BF}" destId="{1D357674-FD4A-4C44-86C8-FA480228A254}" srcOrd="2" destOrd="0" presId="urn:microsoft.com/office/officeart/2005/8/layout/orgChart1"/>
    <dgm:cxn modelId="{0B043A1E-247D-45DE-A4C3-9A79343A2C35}" type="presParOf" srcId="{F739E30F-ED33-4CAA-8851-6855E4D88F8E}" destId="{8BA8E1BC-ED34-43A6-8830-4E8DD4A97C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BFC5BA-4843-49E1-B8C5-85FD024E7CA9}">
      <dsp:nvSpPr>
        <dsp:cNvPr id="0" name=""/>
        <dsp:cNvSpPr/>
      </dsp:nvSpPr>
      <dsp:spPr>
        <a:xfrm rot="5400000">
          <a:off x="6297763" y="-3670973"/>
          <a:ext cx="1254059" cy="89142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Simple “qualitative” test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Primary method for registration &amp; labelling in most US and Canadian Provinces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Tends to give the highest results compared to other methods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Additives such as </a:t>
          </a:r>
          <a:r>
            <a:rPr lang="en-US" sz="1600" kern="1200" dirty="0" err="1">
              <a:latin typeface="Montserrat" panose="00000500000000000000" pitchFamily="2" charset="0"/>
            </a:rPr>
            <a:t>lignosulfates</a:t>
          </a:r>
          <a:r>
            <a:rPr lang="en-US" sz="1600" kern="1200" dirty="0">
              <a:latin typeface="Montserrat" panose="00000500000000000000" pitchFamily="2" charset="0"/>
            </a:rPr>
            <a:t> can falsely elevate </a:t>
          </a:r>
          <a:r>
            <a:rPr lang="en-US" sz="1600" kern="1200" dirty="0" err="1">
              <a:latin typeface="Montserrat" panose="00000500000000000000" pitchFamily="2" charset="0"/>
            </a:rPr>
            <a:t>humic</a:t>
          </a:r>
          <a:r>
            <a:rPr lang="en-US" sz="1600" kern="1200" dirty="0">
              <a:latin typeface="Montserrat" panose="00000500000000000000" pitchFamily="2" charset="0"/>
            </a:rPr>
            <a:t> acid levels</a:t>
          </a:r>
        </a:p>
      </dsp:txBody>
      <dsp:txXfrm rot="-5400000">
        <a:off x="2467657" y="220351"/>
        <a:ext cx="8853054" cy="1131623"/>
      </dsp:txXfrm>
    </dsp:sp>
    <dsp:sp modelId="{C628C872-EFB8-4445-8678-668EB4490597}">
      <dsp:nvSpPr>
        <dsp:cNvPr id="0" name=""/>
        <dsp:cNvSpPr/>
      </dsp:nvSpPr>
      <dsp:spPr>
        <a:xfrm>
          <a:off x="764" y="0"/>
          <a:ext cx="2466892" cy="1567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ontserrat Bold" panose="00000800000000000000" pitchFamily="2" charset="0"/>
            </a:rPr>
            <a:t>Colorimetric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ontserrat Bold" panose="00000800000000000000" pitchFamily="2" charset="0"/>
            </a:rPr>
            <a:t>Method</a:t>
          </a:r>
        </a:p>
      </dsp:txBody>
      <dsp:txXfrm>
        <a:off x="77287" y="76523"/>
        <a:ext cx="2313846" cy="1414528"/>
      </dsp:txXfrm>
    </dsp:sp>
    <dsp:sp modelId="{ADF948BA-F1EF-4209-8785-FB21B346EAF9}">
      <dsp:nvSpPr>
        <dsp:cNvPr id="0" name=""/>
        <dsp:cNvSpPr/>
      </dsp:nvSpPr>
      <dsp:spPr>
        <a:xfrm rot="5400000">
          <a:off x="6263655" y="-2055798"/>
          <a:ext cx="1254059" cy="897582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“</a:t>
          </a:r>
          <a:r>
            <a:rPr lang="en-US" sz="1600" b="1" kern="1200" dirty="0">
              <a:latin typeface="Montserrat" panose="00000500000000000000" pitchFamily="2" charset="0"/>
            </a:rPr>
            <a:t>C</a:t>
          </a:r>
          <a:r>
            <a:rPr lang="en-US" sz="1600" kern="1200" dirty="0">
              <a:latin typeface="Montserrat" panose="00000500000000000000" pitchFamily="2" charset="0"/>
            </a:rPr>
            <a:t>alifornia </a:t>
          </a:r>
          <a:r>
            <a:rPr lang="en-US" sz="1600" b="1" kern="1200" dirty="0">
              <a:latin typeface="Montserrat" panose="00000500000000000000" pitchFamily="2" charset="0"/>
            </a:rPr>
            <a:t>D</a:t>
          </a:r>
          <a:r>
            <a:rPr lang="en-US" sz="1600" kern="1200" dirty="0">
              <a:latin typeface="Montserrat" panose="00000500000000000000" pitchFamily="2" charset="0"/>
            </a:rPr>
            <a:t>epartment of </a:t>
          </a:r>
          <a:r>
            <a:rPr lang="en-US" sz="1600" b="1" kern="1200" dirty="0">
              <a:latin typeface="Montserrat" panose="00000500000000000000" pitchFamily="2" charset="0"/>
            </a:rPr>
            <a:t>F</a:t>
          </a:r>
          <a:r>
            <a:rPr lang="en-US" sz="1600" kern="1200" dirty="0">
              <a:latin typeface="Montserrat" panose="00000500000000000000" pitchFamily="2" charset="0"/>
            </a:rPr>
            <a:t>ood &amp; </a:t>
          </a:r>
          <a:r>
            <a:rPr lang="en-US" sz="1600" b="1" kern="1200" dirty="0">
              <a:latin typeface="Montserrat" panose="00000500000000000000" pitchFamily="2" charset="0"/>
            </a:rPr>
            <a:t>A</a:t>
          </a:r>
          <a:r>
            <a:rPr lang="en-US" sz="1600" kern="1200" dirty="0">
              <a:latin typeface="Montserrat" panose="00000500000000000000" pitchFamily="2" charset="0"/>
            </a:rPr>
            <a:t>griculture” method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Currently only used by California &amp; Oregon for registration &amp; labelling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Does not adequately account for ash content.  Products with high ash content can falsely appear to have higher humic acid content.</a:t>
          </a:r>
        </a:p>
      </dsp:txBody>
      <dsp:txXfrm rot="-5400000">
        <a:off x="2402771" y="1866304"/>
        <a:ext cx="8914610" cy="1131623"/>
      </dsp:txXfrm>
    </dsp:sp>
    <dsp:sp modelId="{20757962-A39A-4277-A8E2-57CC0DA2DC0A}">
      <dsp:nvSpPr>
        <dsp:cNvPr id="0" name=""/>
        <dsp:cNvSpPr/>
      </dsp:nvSpPr>
      <dsp:spPr>
        <a:xfrm>
          <a:off x="764" y="1648328"/>
          <a:ext cx="2402006" cy="1567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ontserrat Bold" panose="00000800000000000000" pitchFamily="2" charset="0"/>
            </a:rPr>
            <a:t>CDFA Method</a:t>
          </a:r>
        </a:p>
      </dsp:txBody>
      <dsp:txXfrm>
        <a:off x="77287" y="1724851"/>
        <a:ext cx="2248960" cy="1414528"/>
      </dsp:txXfrm>
    </dsp:sp>
    <dsp:sp modelId="{D5DA28B7-400B-4758-9165-BA75279A07A7}">
      <dsp:nvSpPr>
        <dsp:cNvPr id="0" name=""/>
        <dsp:cNvSpPr/>
      </dsp:nvSpPr>
      <dsp:spPr>
        <a:xfrm rot="5400000">
          <a:off x="6275008" y="-402855"/>
          <a:ext cx="1254059" cy="89618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“</a:t>
          </a:r>
          <a:r>
            <a:rPr lang="en-US" sz="1600" b="1" kern="1200" dirty="0" err="1">
              <a:latin typeface="Montserrat" panose="00000500000000000000" pitchFamily="2" charset="0"/>
            </a:rPr>
            <a:t>Humic</a:t>
          </a:r>
          <a:r>
            <a:rPr lang="en-US" sz="1600" b="1" kern="1200" dirty="0">
              <a:latin typeface="Montserrat" panose="00000500000000000000" pitchFamily="2" charset="0"/>
            </a:rPr>
            <a:t> Product Trade Association</a:t>
          </a:r>
          <a:r>
            <a:rPr lang="en-US" sz="1600" kern="1200" dirty="0">
              <a:latin typeface="Montserrat" panose="00000500000000000000" pitchFamily="2" charset="0"/>
            </a:rPr>
            <a:t>” HPTA method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Proposed as the industry wide standard method by the </a:t>
          </a:r>
          <a:r>
            <a:rPr lang="en-US" sz="1600" kern="1200" dirty="0" err="1">
              <a:latin typeface="Montserrat" panose="00000500000000000000" pitchFamily="2" charset="0"/>
            </a:rPr>
            <a:t>Humic</a:t>
          </a:r>
          <a:r>
            <a:rPr lang="en-US" sz="1600" kern="1200" dirty="0">
              <a:latin typeface="Montserrat" panose="00000500000000000000" pitchFamily="2" charset="0"/>
            </a:rPr>
            <a:t> Product Trade Association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Currently regarded as most accurate analysis of </a:t>
          </a:r>
          <a:r>
            <a:rPr lang="en-US" sz="1600" kern="1200" dirty="0" err="1">
              <a:latin typeface="Montserrat" panose="00000500000000000000" pitchFamily="2" charset="0"/>
            </a:rPr>
            <a:t>humic</a:t>
          </a:r>
          <a:r>
            <a:rPr lang="en-US" sz="1600" kern="1200" dirty="0">
              <a:latin typeface="Montserrat" panose="00000500000000000000" pitchFamily="2" charset="0"/>
            </a:rPr>
            <a:t> content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latin typeface="Montserrat" panose="00000500000000000000" pitchFamily="2" charset="0"/>
            </a:rPr>
            <a:t>Can separate the </a:t>
          </a:r>
          <a:r>
            <a:rPr lang="en-US" sz="1600" kern="1200" dirty="0" err="1">
              <a:latin typeface="Montserrat" panose="00000500000000000000" pitchFamily="2" charset="0"/>
            </a:rPr>
            <a:t>Humic</a:t>
          </a:r>
          <a:r>
            <a:rPr lang="en-US" sz="1600" kern="1200" dirty="0">
              <a:latin typeface="Montserrat" panose="00000500000000000000" pitchFamily="2" charset="0"/>
            </a:rPr>
            <a:t> and Fulvic molecules</a:t>
          </a:r>
        </a:p>
      </dsp:txBody>
      <dsp:txXfrm rot="-5400000">
        <a:off x="2421114" y="3512257"/>
        <a:ext cx="8900630" cy="1131623"/>
      </dsp:txXfrm>
    </dsp:sp>
    <dsp:sp modelId="{6EF131E5-7EDA-4096-A70F-601E2A6B4464}">
      <dsp:nvSpPr>
        <dsp:cNvPr id="0" name=""/>
        <dsp:cNvSpPr/>
      </dsp:nvSpPr>
      <dsp:spPr>
        <a:xfrm>
          <a:off x="764" y="3294281"/>
          <a:ext cx="2420349" cy="1567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Montserrat Bold" panose="00000800000000000000" pitchFamily="2" charset="0"/>
            </a:rPr>
            <a:t>HPTA Method</a:t>
          </a:r>
        </a:p>
      </dsp:txBody>
      <dsp:txXfrm>
        <a:off x="77287" y="3370804"/>
        <a:ext cx="2267303" cy="1414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97DAB-58C9-4B14-97EF-399D5C573B4C}">
      <dsp:nvSpPr>
        <dsp:cNvPr id="0" name=""/>
        <dsp:cNvSpPr/>
      </dsp:nvSpPr>
      <dsp:spPr>
        <a:xfrm>
          <a:off x="7305207" y="1550625"/>
          <a:ext cx="227148" cy="2855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5806"/>
              </a:lnTo>
              <a:lnTo>
                <a:pt x="227148" y="2855806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A22CC0-99ED-4A3E-9C3C-722FBAB5C672}">
      <dsp:nvSpPr>
        <dsp:cNvPr id="0" name=""/>
        <dsp:cNvSpPr/>
      </dsp:nvSpPr>
      <dsp:spPr>
        <a:xfrm>
          <a:off x="7305207" y="1550625"/>
          <a:ext cx="227148" cy="1776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6679"/>
              </a:lnTo>
              <a:lnTo>
                <a:pt x="227148" y="1776679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36D28-7BA0-4C98-8523-8F9E60198ECB}">
      <dsp:nvSpPr>
        <dsp:cNvPr id="0" name=""/>
        <dsp:cNvSpPr/>
      </dsp:nvSpPr>
      <dsp:spPr>
        <a:xfrm>
          <a:off x="7305207" y="1550625"/>
          <a:ext cx="227148" cy="7183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352"/>
              </a:lnTo>
              <a:lnTo>
                <a:pt x="227148" y="718352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839793-BC9D-4DF5-9B2A-DD0B5F933D2B}">
      <dsp:nvSpPr>
        <dsp:cNvPr id="0" name=""/>
        <dsp:cNvSpPr/>
      </dsp:nvSpPr>
      <dsp:spPr>
        <a:xfrm>
          <a:off x="4743765" y="541502"/>
          <a:ext cx="3167172" cy="4500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763"/>
              </a:lnTo>
              <a:lnTo>
                <a:pt x="3167172" y="231763"/>
              </a:lnTo>
              <a:lnTo>
                <a:pt x="3167172" y="450056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4A9944-C404-4FB7-85B1-7199562764E4}">
      <dsp:nvSpPr>
        <dsp:cNvPr id="0" name=""/>
        <dsp:cNvSpPr/>
      </dsp:nvSpPr>
      <dsp:spPr>
        <a:xfrm>
          <a:off x="5053820" y="1499295"/>
          <a:ext cx="231997" cy="29301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30150"/>
              </a:lnTo>
              <a:lnTo>
                <a:pt x="231997" y="2930150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77E87-13AD-4062-90C6-62DECEEE75CE}">
      <dsp:nvSpPr>
        <dsp:cNvPr id="0" name=""/>
        <dsp:cNvSpPr/>
      </dsp:nvSpPr>
      <dsp:spPr>
        <a:xfrm>
          <a:off x="5053820" y="1499295"/>
          <a:ext cx="231997" cy="1909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697"/>
              </a:lnTo>
              <a:lnTo>
                <a:pt x="231997" y="1909697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96DD3D-9C67-4787-926F-D66D78005AE3}">
      <dsp:nvSpPr>
        <dsp:cNvPr id="0" name=""/>
        <dsp:cNvSpPr/>
      </dsp:nvSpPr>
      <dsp:spPr>
        <a:xfrm>
          <a:off x="5053820" y="1499295"/>
          <a:ext cx="231997" cy="8188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8876"/>
              </a:lnTo>
              <a:lnTo>
                <a:pt x="231997" y="818876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68AF82-AB51-4C84-AED8-253A1599DB60}">
      <dsp:nvSpPr>
        <dsp:cNvPr id="0" name=""/>
        <dsp:cNvSpPr/>
      </dsp:nvSpPr>
      <dsp:spPr>
        <a:xfrm>
          <a:off x="4743765" y="541502"/>
          <a:ext cx="928716" cy="420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878"/>
              </a:lnTo>
              <a:lnTo>
                <a:pt x="928716" y="201878"/>
              </a:lnTo>
              <a:lnTo>
                <a:pt x="928716" y="420170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DABB36-340B-4ACA-9929-8E93EA0BF998}">
      <dsp:nvSpPr>
        <dsp:cNvPr id="0" name=""/>
        <dsp:cNvSpPr/>
      </dsp:nvSpPr>
      <dsp:spPr>
        <a:xfrm>
          <a:off x="3053677" y="1486333"/>
          <a:ext cx="214768" cy="28022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02257"/>
              </a:lnTo>
              <a:lnTo>
                <a:pt x="214768" y="2802257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2BA07A-404B-418D-8D2B-080FF7526578}">
      <dsp:nvSpPr>
        <dsp:cNvPr id="0" name=""/>
        <dsp:cNvSpPr/>
      </dsp:nvSpPr>
      <dsp:spPr>
        <a:xfrm>
          <a:off x="3053677" y="1486333"/>
          <a:ext cx="214768" cy="1840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0452"/>
              </a:lnTo>
              <a:lnTo>
                <a:pt x="214768" y="1840452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B2CC3-08A1-40F6-A908-A1EE97B9D365}">
      <dsp:nvSpPr>
        <dsp:cNvPr id="0" name=""/>
        <dsp:cNvSpPr/>
      </dsp:nvSpPr>
      <dsp:spPr>
        <a:xfrm>
          <a:off x="3053677" y="1486333"/>
          <a:ext cx="214768" cy="7818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1839"/>
              </a:lnTo>
              <a:lnTo>
                <a:pt x="214768" y="781839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027B5-4191-40B4-97DE-CD3FFE098FAC}">
      <dsp:nvSpPr>
        <dsp:cNvPr id="0" name=""/>
        <dsp:cNvSpPr/>
      </dsp:nvSpPr>
      <dsp:spPr>
        <a:xfrm>
          <a:off x="3626392" y="541502"/>
          <a:ext cx="1117372" cy="367219"/>
        </a:xfrm>
        <a:custGeom>
          <a:avLst/>
          <a:gdLst/>
          <a:ahLst/>
          <a:cxnLst/>
          <a:rect l="0" t="0" r="0" b="0"/>
          <a:pathLst>
            <a:path>
              <a:moveTo>
                <a:pt x="1117372" y="0"/>
              </a:moveTo>
              <a:lnTo>
                <a:pt x="1117372" y="148927"/>
              </a:lnTo>
              <a:lnTo>
                <a:pt x="0" y="148927"/>
              </a:lnTo>
              <a:lnTo>
                <a:pt x="0" y="367219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E99F24-3E90-43EF-9A6B-24E2CB94E1AD}">
      <dsp:nvSpPr>
        <dsp:cNvPr id="0" name=""/>
        <dsp:cNvSpPr/>
      </dsp:nvSpPr>
      <dsp:spPr>
        <a:xfrm>
          <a:off x="779063" y="1476385"/>
          <a:ext cx="247958" cy="28709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0952"/>
              </a:lnTo>
              <a:lnTo>
                <a:pt x="247958" y="2870952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6552F-A789-4A95-BA1F-D424C9AC10ED}">
      <dsp:nvSpPr>
        <dsp:cNvPr id="0" name=""/>
        <dsp:cNvSpPr/>
      </dsp:nvSpPr>
      <dsp:spPr>
        <a:xfrm>
          <a:off x="779063" y="1476385"/>
          <a:ext cx="247958" cy="1827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27048"/>
              </a:lnTo>
              <a:lnTo>
                <a:pt x="247958" y="1827048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429FC7-F37A-4EAA-A29B-2BAAFF6117A7}">
      <dsp:nvSpPr>
        <dsp:cNvPr id="0" name=""/>
        <dsp:cNvSpPr/>
      </dsp:nvSpPr>
      <dsp:spPr>
        <a:xfrm>
          <a:off x="779063" y="1476385"/>
          <a:ext cx="247958" cy="783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3138"/>
              </a:lnTo>
              <a:lnTo>
                <a:pt x="247958" y="783138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464C4B-C65C-4CAA-A57E-1864074D8743}">
      <dsp:nvSpPr>
        <dsp:cNvPr id="0" name=""/>
        <dsp:cNvSpPr/>
      </dsp:nvSpPr>
      <dsp:spPr>
        <a:xfrm>
          <a:off x="1483361" y="541502"/>
          <a:ext cx="3260403" cy="379765"/>
        </a:xfrm>
        <a:custGeom>
          <a:avLst/>
          <a:gdLst/>
          <a:ahLst/>
          <a:cxnLst/>
          <a:rect l="0" t="0" r="0" b="0"/>
          <a:pathLst>
            <a:path>
              <a:moveTo>
                <a:pt x="3260403" y="0"/>
              </a:moveTo>
              <a:lnTo>
                <a:pt x="3260403" y="161473"/>
              </a:lnTo>
              <a:lnTo>
                <a:pt x="0" y="161473"/>
              </a:lnTo>
              <a:lnTo>
                <a:pt x="0" y="379765"/>
              </a:lnTo>
            </a:path>
          </a:pathLst>
        </a:custGeom>
        <a:noFill/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74196C-C810-4B0F-BDF2-97F583072404}">
      <dsp:nvSpPr>
        <dsp:cNvPr id="0" name=""/>
        <dsp:cNvSpPr/>
      </dsp:nvSpPr>
      <dsp:spPr>
        <a:xfrm>
          <a:off x="3704278" y="17622"/>
          <a:ext cx="2078972" cy="523880"/>
        </a:xfrm>
        <a:prstGeom prst="rect">
          <a:avLst/>
        </a:prstGeom>
        <a:solidFill>
          <a:srgbClr val="00B0F0"/>
        </a:solidFill>
        <a:ln w="19050" cap="flat" cmpd="sng" algn="ctr">
          <a:solidFill>
            <a:srgbClr val="E8E8E8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Soil </a:t>
          </a:r>
          <a:r>
            <a:rPr lang="en-CA" sz="1800" b="1" kern="1200" dirty="0">
              <a:latin typeface="Montserrat" panose="00000500000000000000" pitchFamily="2" charset="0"/>
            </a:rPr>
            <a:t>Fertility</a:t>
          </a:r>
          <a:endParaRPr lang="en-CA" sz="1800" kern="1200" dirty="0"/>
        </a:p>
      </dsp:txBody>
      <dsp:txXfrm>
        <a:off x="3704278" y="17622"/>
        <a:ext cx="2078972" cy="523880"/>
      </dsp:txXfrm>
    </dsp:sp>
    <dsp:sp modelId="{C3E8ACFC-D7C6-47E1-8380-7CACA2D5464E}">
      <dsp:nvSpPr>
        <dsp:cNvPr id="0" name=""/>
        <dsp:cNvSpPr/>
      </dsp:nvSpPr>
      <dsp:spPr>
        <a:xfrm>
          <a:off x="602989" y="921268"/>
          <a:ext cx="1760744" cy="555116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Biology</a:t>
          </a:r>
        </a:p>
      </dsp:txBody>
      <dsp:txXfrm>
        <a:off x="602989" y="921268"/>
        <a:ext cx="1760744" cy="555116"/>
      </dsp:txXfrm>
    </dsp:sp>
    <dsp:sp modelId="{862CD6D3-6F09-4E27-9772-A34D8D981EF3}">
      <dsp:nvSpPr>
        <dsp:cNvPr id="0" name=""/>
        <dsp:cNvSpPr/>
      </dsp:nvSpPr>
      <dsp:spPr>
        <a:xfrm>
          <a:off x="1027021" y="1953374"/>
          <a:ext cx="1763821" cy="612299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Microbial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Activity</a:t>
          </a:r>
        </a:p>
      </dsp:txBody>
      <dsp:txXfrm>
        <a:off x="1027021" y="1953374"/>
        <a:ext cx="1763821" cy="612299"/>
      </dsp:txXfrm>
    </dsp:sp>
    <dsp:sp modelId="{41934D1E-08A0-494D-B6B5-0B731A4A5B27}">
      <dsp:nvSpPr>
        <dsp:cNvPr id="0" name=""/>
        <dsp:cNvSpPr/>
      </dsp:nvSpPr>
      <dsp:spPr>
        <a:xfrm>
          <a:off x="1027021" y="3002257"/>
          <a:ext cx="1781388" cy="602351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Soil Organic </a:t>
          </a:r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Matter</a:t>
          </a:r>
        </a:p>
      </dsp:txBody>
      <dsp:txXfrm>
        <a:off x="1027021" y="3002257"/>
        <a:ext cx="1781388" cy="602351"/>
      </dsp:txXfrm>
    </dsp:sp>
    <dsp:sp modelId="{34A1A72C-9CC2-44B0-9A23-45605FD82C33}">
      <dsp:nvSpPr>
        <dsp:cNvPr id="0" name=""/>
        <dsp:cNvSpPr/>
      </dsp:nvSpPr>
      <dsp:spPr>
        <a:xfrm>
          <a:off x="1027021" y="4041193"/>
          <a:ext cx="1804839" cy="612288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Crop Residue Breakdown</a:t>
          </a:r>
        </a:p>
      </dsp:txBody>
      <dsp:txXfrm>
        <a:off x="1027021" y="4041193"/>
        <a:ext cx="1804839" cy="612288"/>
      </dsp:txXfrm>
    </dsp:sp>
    <dsp:sp modelId="{E170E9D8-3576-44F8-9363-D0F01F5B5AE3}">
      <dsp:nvSpPr>
        <dsp:cNvPr id="0" name=""/>
        <dsp:cNvSpPr/>
      </dsp:nvSpPr>
      <dsp:spPr>
        <a:xfrm>
          <a:off x="2910498" y="908721"/>
          <a:ext cx="1431788" cy="577611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Structure</a:t>
          </a:r>
        </a:p>
      </dsp:txBody>
      <dsp:txXfrm>
        <a:off x="2910498" y="908721"/>
        <a:ext cx="1431788" cy="577611"/>
      </dsp:txXfrm>
    </dsp:sp>
    <dsp:sp modelId="{674A0193-78E8-4EA0-AF91-521E671970A8}">
      <dsp:nvSpPr>
        <dsp:cNvPr id="0" name=""/>
        <dsp:cNvSpPr/>
      </dsp:nvSpPr>
      <dsp:spPr>
        <a:xfrm>
          <a:off x="3268445" y="1949434"/>
          <a:ext cx="1580788" cy="637475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Erosion</a:t>
          </a:r>
        </a:p>
      </dsp:txBody>
      <dsp:txXfrm>
        <a:off x="3268445" y="1949434"/>
        <a:ext cx="1580788" cy="637475"/>
      </dsp:txXfrm>
    </dsp:sp>
    <dsp:sp modelId="{BB0D2AF4-CD05-4BBC-9B42-5F4003F04019}">
      <dsp:nvSpPr>
        <dsp:cNvPr id="0" name=""/>
        <dsp:cNvSpPr/>
      </dsp:nvSpPr>
      <dsp:spPr>
        <a:xfrm>
          <a:off x="3268445" y="3049928"/>
          <a:ext cx="1551911" cy="553713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Compaction</a:t>
          </a:r>
        </a:p>
      </dsp:txBody>
      <dsp:txXfrm>
        <a:off x="3268445" y="3049928"/>
        <a:ext cx="1551911" cy="553713"/>
      </dsp:txXfrm>
    </dsp:sp>
    <dsp:sp modelId="{7254BAFD-F20B-44C1-834E-C7E649A149B7}">
      <dsp:nvSpPr>
        <dsp:cNvPr id="0" name=""/>
        <dsp:cNvSpPr/>
      </dsp:nvSpPr>
      <dsp:spPr>
        <a:xfrm>
          <a:off x="3268445" y="4040226"/>
          <a:ext cx="1558460" cy="496728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b="1" kern="1200" dirty="0">
              <a:latin typeface="Montserrat" panose="00000500000000000000" pitchFamily="2" charset="0"/>
            </a:rPr>
            <a:t>Water Retention</a:t>
          </a:r>
        </a:p>
      </dsp:txBody>
      <dsp:txXfrm>
        <a:off x="3268445" y="4040226"/>
        <a:ext cx="1558460" cy="496728"/>
      </dsp:txXfrm>
    </dsp:sp>
    <dsp:sp modelId="{CD24B2A3-C03C-48E1-9F66-50636073D74E}">
      <dsp:nvSpPr>
        <dsp:cNvPr id="0" name=""/>
        <dsp:cNvSpPr/>
      </dsp:nvSpPr>
      <dsp:spPr>
        <a:xfrm>
          <a:off x="4899155" y="961673"/>
          <a:ext cx="1546651" cy="537622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Chemistry</a:t>
          </a:r>
        </a:p>
      </dsp:txBody>
      <dsp:txXfrm>
        <a:off x="4899155" y="961673"/>
        <a:ext cx="1546651" cy="537622"/>
      </dsp:txXfrm>
    </dsp:sp>
    <dsp:sp modelId="{DCD23169-E97E-4D3B-AC0F-9F3A7006D94C}">
      <dsp:nvSpPr>
        <dsp:cNvPr id="0" name=""/>
        <dsp:cNvSpPr/>
      </dsp:nvSpPr>
      <dsp:spPr>
        <a:xfrm>
          <a:off x="5285818" y="1935879"/>
          <a:ext cx="1758603" cy="764583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b="1" kern="1200" dirty="0">
              <a:latin typeface="Montserrat" panose="00000500000000000000" pitchFamily="2" charset="0"/>
            </a:rPr>
            <a:t>Cation Exchange Capacity (CEC)</a:t>
          </a:r>
        </a:p>
      </dsp:txBody>
      <dsp:txXfrm>
        <a:off x="5285818" y="1935879"/>
        <a:ext cx="1758603" cy="764583"/>
      </dsp:txXfrm>
    </dsp:sp>
    <dsp:sp modelId="{7F6EB2AD-857A-492F-987B-6CB50FD44C62}">
      <dsp:nvSpPr>
        <dsp:cNvPr id="0" name=""/>
        <dsp:cNvSpPr/>
      </dsp:nvSpPr>
      <dsp:spPr>
        <a:xfrm>
          <a:off x="5285818" y="3137047"/>
          <a:ext cx="1786502" cy="543890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Acidic Soils</a:t>
          </a:r>
        </a:p>
      </dsp:txBody>
      <dsp:txXfrm>
        <a:off x="5285818" y="3137047"/>
        <a:ext cx="1786502" cy="543890"/>
      </dsp:txXfrm>
    </dsp:sp>
    <dsp:sp modelId="{BBECE536-0A25-4921-92D0-CA439E535BBC}">
      <dsp:nvSpPr>
        <dsp:cNvPr id="0" name=""/>
        <dsp:cNvSpPr/>
      </dsp:nvSpPr>
      <dsp:spPr>
        <a:xfrm>
          <a:off x="5285818" y="4117522"/>
          <a:ext cx="1809953" cy="623847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Alkaline Soils</a:t>
          </a:r>
        </a:p>
      </dsp:txBody>
      <dsp:txXfrm>
        <a:off x="5285818" y="4117522"/>
        <a:ext cx="1809953" cy="623847"/>
      </dsp:txXfrm>
    </dsp:sp>
    <dsp:sp modelId="{708524E5-CDBF-4EC2-B0CF-25A2C196E9E3}">
      <dsp:nvSpPr>
        <dsp:cNvPr id="0" name=""/>
        <dsp:cNvSpPr/>
      </dsp:nvSpPr>
      <dsp:spPr>
        <a:xfrm>
          <a:off x="7153775" y="991558"/>
          <a:ext cx="1514323" cy="559066"/>
        </a:xfrm>
        <a:prstGeom prst="rect">
          <a:avLst/>
        </a:prstGeom>
        <a:solidFill>
          <a:srgbClr val="00B0F0"/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solidFill>
                <a:prstClr val="white"/>
              </a:solidFill>
              <a:latin typeface="Montserrat" panose="00000500000000000000" pitchFamily="2" charset="0"/>
              <a:ea typeface="+mn-ea"/>
              <a:cs typeface="+mn-cs"/>
            </a:rPr>
            <a:t>Nutrition</a:t>
          </a:r>
        </a:p>
      </dsp:txBody>
      <dsp:txXfrm>
        <a:off x="7153775" y="991558"/>
        <a:ext cx="1514323" cy="559066"/>
      </dsp:txXfrm>
    </dsp:sp>
    <dsp:sp modelId="{4B09CAF5-6CB4-41CA-B797-68C0D1C0B0BF}">
      <dsp:nvSpPr>
        <dsp:cNvPr id="0" name=""/>
        <dsp:cNvSpPr/>
      </dsp:nvSpPr>
      <dsp:spPr>
        <a:xfrm>
          <a:off x="7532356" y="1957324"/>
          <a:ext cx="1797978" cy="623307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Nutrient Efficiency</a:t>
          </a:r>
        </a:p>
      </dsp:txBody>
      <dsp:txXfrm>
        <a:off x="7532356" y="1957324"/>
        <a:ext cx="1797978" cy="623307"/>
      </dsp:txXfrm>
    </dsp:sp>
    <dsp:sp modelId="{76421A6F-40AD-4848-BDA5-0A81F77391A8}">
      <dsp:nvSpPr>
        <dsp:cNvPr id="0" name=""/>
        <dsp:cNvSpPr/>
      </dsp:nvSpPr>
      <dsp:spPr>
        <a:xfrm>
          <a:off x="7532356" y="3017215"/>
          <a:ext cx="1810743" cy="620178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Germination &amp; Emergence</a:t>
          </a:r>
        </a:p>
      </dsp:txBody>
      <dsp:txXfrm>
        <a:off x="7532356" y="3017215"/>
        <a:ext cx="1810743" cy="620178"/>
      </dsp:txXfrm>
    </dsp:sp>
    <dsp:sp modelId="{79B6428D-CA14-4178-87A4-C7E9EA1BF00E}">
      <dsp:nvSpPr>
        <dsp:cNvPr id="0" name=""/>
        <dsp:cNvSpPr/>
      </dsp:nvSpPr>
      <dsp:spPr>
        <a:xfrm>
          <a:off x="7532356" y="4073978"/>
          <a:ext cx="1811388" cy="664907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905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Montserrat" panose="00000500000000000000" pitchFamily="2" charset="0"/>
            </a:rPr>
            <a:t>Nutrient Availability</a:t>
          </a:r>
        </a:p>
      </dsp:txBody>
      <dsp:txXfrm>
        <a:off x="7532356" y="4073978"/>
        <a:ext cx="1811388" cy="664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4CCB4-1DE8-45F0-ADDF-DC56953D2DB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E6A32-4808-45D8-A5C3-4C9A565953C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60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E6A32-4808-45D8-A5C3-4C9A565953CE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35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E6A32-4808-45D8-A5C3-4C9A565953CE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207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E6A32-4808-45D8-A5C3-4C9A565953CE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1150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D510B-5966-C480-F090-B2066FBD3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5F851F-5881-488A-CCB4-22A5BB57F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494BDD-7BBB-543D-50B0-A13183BE0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AA443-C6AE-E2EE-1076-F12D23FCD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E6A32-4808-45D8-A5C3-4C9A565953CE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561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A1F6B-CF64-53A1-5BA4-75D3C432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0" i="0" u="none" strike="noStrike" dirty="0">
                <a:solidFill>
                  <a:srgbClr val="BADC4A"/>
                </a:solidFill>
                <a:effectLst/>
                <a:latin typeface="Now"/>
              </a:rPr>
              <a:t>www.soilsynergy.ca</a:t>
            </a: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B74D1BE-9D9C-9B5D-76F6-4196637192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9" y="422262"/>
            <a:ext cx="7638761" cy="254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DF3FB2-4FAF-74C2-7A22-65C166ED5A51}"/>
              </a:ext>
            </a:extLst>
          </p:cNvPr>
          <p:cNvSpPr txBox="1"/>
          <p:nvPr userDrawn="1"/>
        </p:nvSpPr>
        <p:spPr>
          <a:xfrm>
            <a:off x="3073400" y="2595023"/>
            <a:ext cx="660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dirty="0">
                <a:solidFill>
                  <a:srgbClr val="FFFBFB"/>
                </a:solidFill>
                <a:effectLst/>
                <a:latin typeface="Now Bold"/>
              </a:rPr>
              <a:t>YOUR PARTNERS FOR SUST</a:t>
            </a:r>
            <a:r>
              <a:rPr lang="en-US" sz="3200" b="1" i="0" u="none" strike="noStrike" dirty="0">
                <a:solidFill>
                  <a:srgbClr val="FFFFFF"/>
                </a:solidFill>
                <a:effectLst/>
                <a:latin typeface="Now Bold"/>
              </a:rPr>
              <a:t>AINABLE</a:t>
            </a:r>
            <a:endParaRPr lang="en-CA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FFF1B-87C2-FFF2-888A-B560090D85F1}"/>
              </a:ext>
            </a:extLst>
          </p:cNvPr>
          <p:cNvSpPr txBox="1"/>
          <p:nvPr userDrawn="1"/>
        </p:nvSpPr>
        <p:spPr>
          <a:xfrm>
            <a:off x="4181763" y="311082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0" u="none" strike="noStrike" dirty="0">
                <a:solidFill>
                  <a:srgbClr val="99FF33"/>
                </a:solidFill>
                <a:effectLst/>
                <a:latin typeface="Now Bold"/>
              </a:rPr>
              <a:t>SOIL SOLUTIONS</a:t>
            </a:r>
            <a:endParaRPr lang="en-CA" sz="4800" dirty="0">
              <a:solidFill>
                <a:srgbClr val="99FF33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06FA65C-9D97-3940-B984-01254733F3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5566337"/>
            <a:ext cx="5905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20DC90-CD5C-0D79-DBCA-0D1CD19704F0}"/>
              </a:ext>
            </a:extLst>
          </p:cNvPr>
          <p:cNvSpPr txBox="1"/>
          <p:nvPr userDrawn="1"/>
        </p:nvSpPr>
        <p:spPr>
          <a:xfrm>
            <a:off x="3581400" y="395454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4000" dirty="0">
                <a:solidFill>
                  <a:schemeClr val="bg1"/>
                </a:solidFill>
              </a:rPr>
              <a:t>Humic &amp; Fulvic Overview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04535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34BE-BBEE-ECF5-BE50-FF89E8111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853E-2DF4-0CB2-8A55-6F3C5567C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BF374-5149-4062-E35A-C9978721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DE472-3857-6769-39C4-0C44FA02C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4F2D6-398B-1103-002C-90F368D4C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8469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B423E-0536-5755-0C6C-332BBA046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FC7ED-0AFC-81B8-7DC4-8F45E9E5E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08AFF-3CE4-33E3-B8F6-78D64205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1B674-BDE2-892D-00C6-3FE5C825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0538F-5182-CCEF-7A30-9C43B807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2748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CDB0B-A68D-E418-49E0-B5B32DBBB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A414-98FE-178D-B703-6D4F644C6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626D0-301E-C5F7-1482-526B44A66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AE032-4E1E-4950-90D4-3D9664485BEB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6F0E4-D7BC-7C38-63F0-74FD5F70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6915" y="6672876"/>
            <a:ext cx="347490" cy="64679"/>
          </a:xfrm>
          <a:prstGeom prst="rect">
            <a:avLst/>
          </a:prstGeo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1453F-6D33-4C32-4FFB-C16AF3A4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78CC98-5EE1-4441-BC88-64D76B04E8B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5510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FAC6E-D701-A5E7-44C2-7A6242F60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3209" y="332508"/>
            <a:ext cx="4925291" cy="1081088"/>
          </a:xfrm>
        </p:spPr>
        <p:txBody>
          <a:bodyPr>
            <a:norm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ABOUT US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9EC7802-03CC-8651-04B0-B7B1868547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766" y="332508"/>
            <a:ext cx="520065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AE70BA-6135-32DB-764C-A1391B9B1C2C}"/>
              </a:ext>
            </a:extLst>
          </p:cNvPr>
          <p:cNvSpPr txBox="1"/>
          <p:nvPr userDrawn="1"/>
        </p:nvSpPr>
        <p:spPr>
          <a:xfrm>
            <a:off x="535709" y="2004583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Soil Synergy was established in 2024 to be a global leader in humic solutions by providing innovative, cost-effective and sustainable products, empowering our customers to unlock the full potential of their soil, while improving profitability and promoting a more sustainable future.</a:t>
            </a:r>
            <a:endParaRPr lang="en-CA" dirty="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B494CF4-4BF3-0062-E1AF-CB7FDAB9D144}"/>
              </a:ext>
            </a:extLst>
          </p:cNvPr>
          <p:cNvSpPr txBox="1"/>
          <p:nvPr userDrawn="1"/>
        </p:nvSpPr>
        <p:spPr>
          <a:xfrm>
            <a:off x="685964" y="1636135"/>
            <a:ext cx="4026849" cy="36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3057"/>
              </a:lnSpc>
              <a:spcBef>
                <a:spcPct val="0"/>
              </a:spcBef>
            </a:pPr>
            <a:r>
              <a:rPr lang="en-US" sz="2215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6BB163-8527-D837-B185-39E7149CAF4E}"/>
              </a:ext>
            </a:extLst>
          </p:cNvPr>
          <p:cNvSpPr txBox="1"/>
          <p:nvPr userDrawn="1"/>
        </p:nvSpPr>
        <p:spPr>
          <a:xfrm>
            <a:off x="2222500" y="3819080"/>
            <a:ext cx="2580409" cy="43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20" b="1" i="0" u="none" strike="noStrike" dirty="0">
                <a:solidFill>
                  <a:srgbClr val="FFFFFF"/>
                </a:solidFill>
                <a:effectLst/>
                <a:latin typeface="Montserrat Bold"/>
              </a:rPr>
              <a:t>MISSION</a:t>
            </a:r>
            <a:endParaRPr lang="en-CA" sz="222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58660C-B9CC-F6B8-C85A-63C4D9A62AF0}"/>
              </a:ext>
            </a:extLst>
          </p:cNvPr>
          <p:cNvSpPr txBox="1"/>
          <p:nvPr userDrawn="1"/>
        </p:nvSpPr>
        <p:spPr>
          <a:xfrm>
            <a:off x="630238" y="4483201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Our mission is to develop and deliver high-quality humic products, and humic based bio-nutrients that improve soil fertility, structure, and biodiversity, along with exceptional customer service, education, and support.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7082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38FCA-C4BE-11FF-D1D9-260A4EA7D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C23D4-0E79-CC3B-F88F-156B8A2B0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615C4-C2F8-F18F-FADD-01CAD9F0C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57961-6CDF-B923-44FF-D8A9A2C9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3AD48-B6C8-C5A3-0400-892104663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734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DA35-2DC3-A11D-E73A-1DA83EE72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AEDD5-D67A-312D-4A3A-6B1155C7A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714E5B-6E41-94D9-69E3-DAE40CEA7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DBBFB-4A5E-910B-5A0D-893ACC4ED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B5915-D11F-2882-4454-E4AED7A7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3B4FB0-995B-775E-D417-BF4E5182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96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BA221-C459-C4D4-CA79-2DA4718F7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13977-6B08-5BA3-39B1-95B5FA338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9262C-FFF9-3F08-C7DA-C3C9DB76C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7979A-D6AC-2679-D29A-AD9440CFB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27F0C-151E-6802-4ACA-F787EC887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FE5253-9F4E-7498-D18B-4B7B2487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0451E0-F234-7540-5DB0-BE4CEBDE7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71B749-A060-B770-CC6A-8AE5CAC8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5418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08664-3E57-F329-29B0-85157228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831D1-7552-2933-02B7-342A0BE0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8BB7CC-35AE-E0AD-77F0-FD35270F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79D2F-AAD6-ED3F-6B10-333754A2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162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1031B3-2254-E0A0-9453-E0EDEA7F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D1E0E5-615C-5BAC-AA64-F96130770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D37CC3-82EB-DFB1-5E03-71AF76BC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762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3EC6B-C79C-EE37-5155-56AA64AFA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86B86-715B-95D6-5A1D-F3C5458C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77F44-009B-1646-3848-FD7201F7E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91CE7-B6C5-18D5-2C56-31029A63B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13475-8688-8319-EC8C-B3934467A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0E80D-8981-78C0-EEC9-503EE1C6D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622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DD576-A972-F4A1-AAD0-95A5A30A3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570F7-D88D-642E-3EF6-D45E028726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90338-5908-61B7-5370-8CF7A5DDD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FB9DB-3AD9-95E4-B4B1-E91A6AB8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0265A-E27F-2AC3-55B5-C1229D107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27D16-A850-DACA-504D-75A80851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349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4000">
              <a:srgbClr val="6600CC"/>
            </a:gs>
            <a:gs pos="84000">
              <a:srgbClr val="0000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504B7E-A4C9-E1A5-332D-115EF911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D60CA-9CE1-7489-1A73-1A65545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97715-DA5A-37DC-0D37-6DCBB443E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52F769-00B7-4F63-8D55-1DDA81760451}" type="datetimeFigureOut">
              <a:rPr lang="en-CA" smtClean="0"/>
              <a:t>2026-03-11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6986E-BBC5-DB17-7328-A60E3C699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D6A1A-3746-9AA5-6B97-A61FF1736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B16AB2-A1CA-4038-983C-4CE867D06F5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491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green-ic-board-shallow-focus-photography-of-green-circuit-board-wallpaper-qte/download/3840x1080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sponge-png/download/6195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nc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kmiller@agtek360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93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6750-084F-C02C-8955-06CDCDF7F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923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Humic Substances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A0DFD5-827E-401E-F522-CF6FCD8DDF68}"/>
              </a:ext>
            </a:extLst>
          </p:cNvPr>
          <p:cNvGrpSpPr/>
          <p:nvPr/>
        </p:nvGrpSpPr>
        <p:grpSpPr>
          <a:xfrm>
            <a:off x="1681316" y="2082534"/>
            <a:ext cx="2407790" cy="4180613"/>
            <a:chOff x="1107836" y="1258830"/>
            <a:chExt cx="1983889" cy="37744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B02695-CD8C-7AA2-A841-59641FF32C6F}"/>
                </a:ext>
              </a:extLst>
            </p:cNvPr>
            <p:cNvSpPr/>
            <p:nvPr/>
          </p:nvSpPr>
          <p:spPr>
            <a:xfrm>
              <a:off x="1107836" y="1258830"/>
              <a:ext cx="1983889" cy="3774478"/>
            </a:xfrm>
            <a:prstGeom prst="rect">
              <a:avLst/>
            </a:prstGeom>
            <a:solidFill>
              <a:srgbClr val="0066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563547"/>
                <a:satOff val="-44938"/>
                <a:lumOff val="3487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C0B1384-1EBA-F8A4-6973-BA5509098005}"/>
                </a:ext>
              </a:extLst>
            </p:cNvPr>
            <p:cNvSpPr txBox="1"/>
            <p:nvPr/>
          </p:nvSpPr>
          <p:spPr>
            <a:xfrm rot="16200000">
              <a:off x="1086317" y="2699440"/>
              <a:ext cx="3397030" cy="515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0" rIns="160020" bIns="35560" numCol="1" spcCol="1270" anchor="ctr" anchorCtr="0">
              <a:noAutofit/>
            </a:bodyPr>
            <a:lstStyle/>
            <a:p>
              <a:pPr marL="0" lvl="0" indent="0" algn="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Fulvic Acid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1C9CCB-1B6D-6C23-DBD3-B63437B6E6DB}"/>
              </a:ext>
            </a:extLst>
          </p:cNvPr>
          <p:cNvSpPr txBox="1"/>
          <p:nvPr/>
        </p:nvSpPr>
        <p:spPr>
          <a:xfrm>
            <a:off x="1837426" y="3146108"/>
            <a:ext cx="17524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latin typeface="Montserrat" panose="00000500000000000000" pitchFamily="2" charset="0"/>
                <a:cs typeface="Poppins" panose="00000500000000000000" pitchFamily="2" charset="0"/>
              </a:rPr>
              <a:t>Because of smaller  molecular size, they easily enter plant roots, stems and leaves, transporting trace minerals directly to metabolic sites in plant cells</a:t>
            </a:r>
            <a:endParaRPr lang="en-US" sz="1600" u="none" dirty="0">
              <a:latin typeface="Montserrat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5061396-D5FE-57D9-4246-E0C5078CDC84}"/>
              </a:ext>
            </a:extLst>
          </p:cNvPr>
          <p:cNvGrpSpPr/>
          <p:nvPr/>
        </p:nvGrpSpPr>
        <p:grpSpPr>
          <a:xfrm>
            <a:off x="4335414" y="1690688"/>
            <a:ext cx="2672900" cy="4572459"/>
            <a:chOff x="3388554" y="526901"/>
            <a:chExt cx="1983889" cy="4409178"/>
          </a:xfrm>
          <a:solidFill>
            <a:srgbClr val="3366FF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E043FD-1FE5-8A6B-CF19-E0BCFD7EBFD9}"/>
                </a:ext>
              </a:extLst>
            </p:cNvPr>
            <p:cNvSpPr/>
            <p:nvPr/>
          </p:nvSpPr>
          <p:spPr>
            <a:xfrm>
              <a:off x="3388554" y="526901"/>
              <a:ext cx="1983889" cy="440917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-563547"/>
                <a:satOff val="-44938"/>
                <a:lumOff val="3487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6DE6AB-3BF9-5EC9-062B-AFDF4EC29597}"/>
                </a:ext>
              </a:extLst>
            </p:cNvPr>
            <p:cNvSpPr txBox="1"/>
            <p:nvPr/>
          </p:nvSpPr>
          <p:spPr>
            <a:xfrm rot="16200000">
              <a:off x="3073201" y="2336871"/>
              <a:ext cx="3968260" cy="5158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0" rIns="160020" bIns="35560" numCol="1" spcCol="1270" anchor="ctr" anchorCtr="0">
              <a:noAutofit/>
            </a:bodyPr>
            <a:lstStyle/>
            <a:p>
              <a:pPr marL="0" lvl="0" indent="0" algn="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Humic</a:t>
              </a:r>
              <a:r>
                <a:rPr lang="en-US" sz="2800" b="1" kern="1200" dirty="0">
                  <a:latin typeface="Poppins" panose="00000500000000000000" pitchFamily="2" charset="0"/>
                  <a:cs typeface="Poppins" panose="00000500000000000000" pitchFamily="2" charset="0"/>
                </a:rPr>
                <a:t> Acid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A4F3E-B40A-362C-4955-8D6A09DA2760}"/>
              </a:ext>
            </a:extLst>
          </p:cNvPr>
          <p:cNvSpPr txBox="1"/>
          <p:nvPr/>
        </p:nvSpPr>
        <p:spPr>
          <a:xfrm>
            <a:off x="4565125" y="2905630"/>
            <a:ext cx="179153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latin typeface="Montserrat" panose="00000500000000000000" pitchFamily="2" charset="0"/>
                <a:cs typeface="Poppins" panose="00000500000000000000" pitchFamily="2" charset="0"/>
              </a:rPr>
              <a:t>Because elements readily bind to humic acids in a form easily absorbed by plants &amp; micro-organisms, they are important in ion exchange &amp; chelating systems</a:t>
            </a:r>
            <a:endParaRPr lang="en-US" sz="1600" u="sng" dirty="0">
              <a:latin typeface="Montserrat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EAB8A6-B128-F986-625E-355CB9B0B5CD}"/>
              </a:ext>
            </a:extLst>
          </p:cNvPr>
          <p:cNvGrpSpPr/>
          <p:nvPr/>
        </p:nvGrpSpPr>
        <p:grpSpPr>
          <a:xfrm>
            <a:off x="7213471" y="1253998"/>
            <a:ext cx="2672899" cy="5009149"/>
            <a:chOff x="5457780" y="11698"/>
            <a:chExt cx="1983889" cy="500914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C0B489F-910C-F92A-A3B9-ED721F0821EA}"/>
                </a:ext>
              </a:extLst>
            </p:cNvPr>
            <p:cNvSpPr/>
            <p:nvPr/>
          </p:nvSpPr>
          <p:spPr>
            <a:xfrm>
              <a:off x="5457780" y="11698"/>
              <a:ext cx="1983889" cy="5009149"/>
            </a:xfrm>
            <a:prstGeom prst="rect">
              <a:avLst/>
            </a:prstGeom>
            <a:solidFill>
              <a:srgbClr val="0033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1467EE-6FEA-4E26-61D7-A19D53A38D7E}"/>
                </a:ext>
              </a:extLst>
            </p:cNvPr>
            <p:cNvSpPr txBox="1"/>
            <p:nvPr/>
          </p:nvSpPr>
          <p:spPr>
            <a:xfrm rot="16200000">
              <a:off x="4929647" y="2082019"/>
              <a:ext cx="4508234" cy="5158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0" rIns="160020" bIns="35560" numCol="1" spcCol="1270" anchor="ctr" anchorCtr="0">
              <a:noAutofit/>
            </a:bodyPr>
            <a:lstStyle/>
            <a:p>
              <a:pPr marL="0" lvl="0" indent="0" algn="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Poppins" panose="00000500000000000000" pitchFamily="2" charset="0"/>
                  <a:cs typeface="Poppins" panose="00000500000000000000" pitchFamily="2" charset="0"/>
                </a:rPr>
                <a:t>Humin</a:t>
              </a:r>
              <a:endParaRPr lang="en-US" sz="2800" b="1" kern="12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2D2CC20-4DC9-B7AA-732A-301A0092864A}"/>
              </a:ext>
            </a:extLst>
          </p:cNvPr>
          <p:cNvSpPr txBox="1"/>
          <p:nvPr/>
        </p:nvSpPr>
        <p:spPr>
          <a:xfrm>
            <a:off x="7301520" y="3882327"/>
            <a:ext cx="21529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/>
            <a:r>
              <a:rPr lang="en-US" sz="1600" dirty="0">
                <a:latin typeface="Montserrat" panose="00000500000000000000" pitchFamily="2" charset="0"/>
                <a:cs typeface="Poppins" panose="00000500000000000000" pitchFamily="2" charset="0"/>
              </a:rPr>
              <a:t>Function as a cation exchange system that aids the soil’s ability to storehouse plant nutrients.  </a:t>
            </a:r>
          </a:p>
          <a:p>
            <a:pPr lvl="0" algn="l"/>
            <a:r>
              <a:rPr lang="en-US" sz="1600" dirty="0">
                <a:latin typeface="Montserrat" panose="00000500000000000000" pitchFamily="2" charset="0"/>
                <a:cs typeface="Poppins" panose="00000500000000000000" pitchFamily="2" charset="0"/>
              </a:rPr>
              <a:t>Contains trace micronutrients and minerals.</a:t>
            </a:r>
          </a:p>
        </p:txBody>
      </p:sp>
    </p:spTree>
    <p:extLst>
      <p:ext uri="{BB962C8B-B14F-4D97-AF65-F5344CB8AC3E}">
        <p14:creationId xmlns:p14="http://schemas.microsoft.com/office/powerpoint/2010/main" val="63336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03BFF-E32E-7D2C-0B60-BBCE2E07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Types of Humic Deposits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F2181-BF18-9CBC-7472-53DD754655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chemeClr val="bg1"/>
                </a:solidFill>
              </a:rPr>
              <a:t>  </a:t>
            </a:r>
            <a:r>
              <a:rPr lang="en-CA" dirty="0" err="1">
                <a:solidFill>
                  <a:schemeClr val="bg1"/>
                </a:solidFill>
              </a:rPr>
              <a:t>Leonardite</a:t>
            </a:r>
            <a:r>
              <a:rPr lang="en-CA" dirty="0">
                <a:solidFill>
                  <a:schemeClr val="bg1"/>
                </a:solidFill>
              </a:rPr>
              <a:t> or Lignite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13F4E-8636-00E1-9B09-AE1FC286C6E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dirty="0" err="1">
                <a:solidFill>
                  <a:schemeClr val="bg1"/>
                </a:solidFill>
              </a:rPr>
              <a:t>Humalite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7FC3A92-D413-283B-9780-961C5AC73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27" y="1825625"/>
            <a:ext cx="5181600" cy="38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157A08F-E490-43C9-16B8-9900EDF85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5625"/>
            <a:ext cx="5181600" cy="38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10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75D4-776D-89E2-2C89-C90E3BB5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406628"/>
            <a:ext cx="12191998" cy="830826"/>
          </a:xfrm>
        </p:spPr>
        <p:txBody>
          <a:bodyPr>
            <a:no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Humic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90CFE-36AA-413B-B8A2-1D323F9E0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7" y="2961404"/>
            <a:ext cx="10798625" cy="3439396"/>
          </a:xfrm>
        </p:spPr>
        <p:txBody>
          <a:bodyPr>
            <a:normAutofit fontScale="92500" lnSpcReduction="20000"/>
          </a:bodyPr>
          <a:lstStyle/>
          <a:p>
            <a:pPr algn="l"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Named after Arthur Gray Leonard, the geologist who made the discovery, the term </a:t>
            </a:r>
            <a:r>
              <a:rPr lang="en-US" sz="2100" b="0" i="0" u="none" strike="noStrike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Leonardite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was adopted as the name for all humic ore products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l"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Original definition was from layer above </a:t>
            </a:r>
            <a:r>
              <a:rPr lang="en-US" sz="2100" b="1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lignite sources 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only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l"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100" b="0" i="0" u="none" strike="noStrike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Humalites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while sometimes are referred to as a </a:t>
            </a:r>
            <a:r>
              <a:rPr lang="en-US" sz="2100" b="0" i="0" u="none" strike="noStrike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Leonardite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, are not truly a </a:t>
            </a:r>
            <a:r>
              <a:rPr lang="en-US" sz="2100" b="0" i="0" u="none" strike="noStrike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Leonardite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because of different characteristics.  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l" rtl="0" fontAlgn="base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100" b="0" i="0" u="none" strike="noStrike" dirty="0" err="1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Humalite</a:t>
            </a:r>
            <a:r>
              <a:rPr lang="en-US" sz="2100" b="0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is found only in Alberta and parts of Saskatchewan and sits as a layer above the </a:t>
            </a:r>
            <a:r>
              <a:rPr lang="en-US" sz="2100" b="1" i="0" u="none" strike="noStrike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sub-bituminous coal.</a:t>
            </a:r>
            <a:r>
              <a:rPr lang="en-US" sz="21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marL="0" indent="0" algn="l" rtl="0" fontAlgn="base">
              <a:buNone/>
            </a:pPr>
            <a:endParaRPr lang="en-US" sz="1800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marL="0" indent="0" algn="ctr" rtl="0" fontAlgn="base">
              <a:buNone/>
            </a:pPr>
            <a:r>
              <a:rPr lang="en-US" sz="26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Montserrat" panose="00000500000000000000" pitchFamily="2" charset="0"/>
              </a:rPr>
              <a:t>The differentiation comes from HOW they were formed </a:t>
            </a:r>
            <a:r>
              <a:rPr lang="en-US" sz="2600" b="0" i="0" dirty="0">
                <a:solidFill>
                  <a:schemeClr val="bg1">
                    <a:lumMod val="85000"/>
                  </a:schemeClr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marL="0" indent="0" algn="ctr" rtl="0" fontAlgn="base">
              <a:buNone/>
            </a:pPr>
            <a:r>
              <a:rPr lang="en-US" sz="2600" b="1" i="0" u="none" strike="noStrike" dirty="0">
                <a:solidFill>
                  <a:schemeClr val="bg1">
                    <a:lumMod val="85000"/>
                  </a:schemeClr>
                </a:solidFill>
                <a:effectLst/>
                <a:latin typeface="Montserrat" panose="00000500000000000000" pitchFamily="2" charset="0"/>
              </a:rPr>
              <a:t>(salt water versus fresh water).</a:t>
            </a:r>
            <a:r>
              <a:rPr lang="en-US" sz="2600" b="0" i="0" dirty="0">
                <a:solidFill>
                  <a:schemeClr val="bg1">
                    <a:lumMod val="85000"/>
                  </a:schemeClr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marL="0" indent="0">
              <a:buNone/>
            </a:pPr>
            <a:endParaRPr lang="en-CA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2FA25B-03A7-CC1E-58F7-74B1B7961129}"/>
              </a:ext>
            </a:extLst>
          </p:cNvPr>
          <p:cNvSpPr txBox="1"/>
          <p:nvPr/>
        </p:nvSpPr>
        <p:spPr>
          <a:xfrm>
            <a:off x="1976285" y="1484671"/>
            <a:ext cx="33134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CA" sz="24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Lignite Coal</a:t>
            </a:r>
          </a:p>
          <a:p>
            <a:pPr marL="0" indent="0" algn="ctr">
              <a:buNone/>
            </a:pPr>
            <a:r>
              <a:rPr lang="en-CA" sz="24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“</a:t>
            </a:r>
            <a:r>
              <a:rPr lang="en-CA" sz="2400" dirty="0" err="1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Leonardite</a:t>
            </a:r>
            <a:r>
              <a:rPr lang="en-CA" sz="24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” </a:t>
            </a:r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Only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598452-A85E-5A05-E486-D4300FD5EC93}"/>
              </a:ext>
            </a:extLst>
          </p:cNvPr>
          <p:cNvCxnSpPr>
            <a:cxnSpLocks/>
          </p:cNvCxnSpPr>
          <p:nvPr/>
        </p:nvCxnSpPr>
        <p:spPr>
          <a:xfrm>
            <a:off x="5269496" y="1395717"/>
            <a:ext cx="0" cy="1249161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568D80-9B1E-25A7-F6E2-E42F38F07B06}"/>
              </a:ext>
            </a:extLst>
          </p:cNvPr>
          <p:cNvSpPr txBox="1"/>
          <p:nvPr/>
        </p:nvSpPr>
        <p:spPr>
          <a:xfrm>
            <a:off x="5545395" y="1484671"/>
            <a:ext cx="42671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CA" sz="20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Sub- bituminous Coal</a:t>
            </a:r>
          </a:p>
          <a:p>
            <a:pPr marL="0" indent="0" algn="ctr">
              <a:buNone/>
            </a:pPr>
            <a:r>
              <a:rPr lang="en-CA" sz="20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“</a:t>
            </a:r>
            <a:r>
              <a:rPr lang="en-CA" sz="2000" dirty="0" err="1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Humalite</a:t>
            </a:r>
            <a:r>
              <a:rPr lang="en-CA" sz="20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”, </a:t>
            </a:r>
            <a:r>
              <a:rPr lang="en-CA" sz="2000" dirty="0">
                <a:solidFill>
                  <a:schemeClr val="bg1"/>
                </a:solidFill>
                <a:latin typeface="Montserrat" panose="00000500000000000000" pitchFamily="2" charset="0"/>
              </a:rPr>
              <a:t>from certain sources </a:t>
            </a:r>
            <a:r>
              <a:rPr lang="en-CA" sz="20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“</a:t>
            </a:r>
            <a:r>
              <a:rPr lang="en-CA" sz="2000" dirty="0" err="1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Leonardite</a:t>
            </a:r>
            <a:r>
              <a:rPr lang="en-CA" sz="2000" dirty="0">
                <a:ln>
                  <a:gradFill>
                    <a:gsLst>
                      <a:gs pos="0">
                        <a:schemeClr val="tx1"/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bg1"/>
                </a:solidFill>
                <a:latin typeface="Montserrat" panose="00000500000000000000" pitchFamily="2" charset="0"/>
              </a:rPr>
              <a:t>” </a:t>
            </a:r>
            <a:r>
              <a:rPr lang="en-CA" sz="2000" dirty="0">
                <a:solidFill>
                  <a:schemeClr val="bg1"/>
                </a:solidFill>
                <a:latin typeface="Montserrat" panose="00000500000000000000" pitchFamily="2" charset="0"/>
              </a:rPr>
              <a:t>from other sources</a:t>
            </a:r>
          </a:p>
        </p:txBody>
      </p:sp>
    </p:spTree>
    <p:extLst>
      <p:ext uri="{BB962C8B-B14F-4D97-AF65-F5344CB8AC3E}">
        <p14:creationId xmlns:p14="http://schemas.microsoft.com/office/powerpoint/2010/main" val="3543233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C20A-9CB1-0952-ADD2-192CA90A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12192000" cy="919316"/>
          </a:xfrm>
        </p:spPr>
        <p:txBody>
          <a:bodyPr>
            <a:normAutofit/>
          </a:bodyPr>
          <a:lstStyle/>
          <a:p>
            <a:pPr algn="ctr"/>
            <a:r>
              <a:rPr lang="en-CA" sz="4800" dirty="0" err="1">
                <a:solidFill>
                  <a:schemeClr val="bg1"/>
                </a:solidFill>
                <a:latin typeface="Montserrat Bold" panose="00000800000000000000" pitchFamily="2" charset="0"/>
              </a:rPr>
              <a:t>Leonardite</a:t>
            </a:r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 vs. </a:t>
            </a:r>
            <a:r>
              <a:rPr lang="en-CA" sz="4800" dirty="0" err="1">
                <a:solidFill>
                  <a:schemeClr val="bg1"/>
                </a:solidFill>
                <a:latin typeface="Montserrat Bold" panose="00000800000000000000" pitchFamily="2" charset="0"/>
              </a:rPr>
              <a:t>Humalite</a:t>
            </a:r>
            <a:endParaRPr lang="en-CA" sz="4800" dirty="0">
              <a:solidFill>
                <a:schemeClr val="bg1"/>
              </a:solidFill>
              <a:latin typeface="Montserrat Bold" panose="00000800000000000000" pitchFamily="2" charset="0"/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F195087A-9480-197C-838D-745D2D809C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186905"/>
              </p:ext>
            </p:extLst>
          </p:nvPr>
        </p:nvGraphicFramePr>
        <p:xfrm>
          <a:off x="674254" y="1791854"/>
          <a:ext cx="10679544" cy="4841160"/>
        </p:xfrm>
        <a:graphic>
          <a:graphicData uri="http://schemas.openxmlformats.org/drawingml/2006/table">
            <a:tbl>
              <a:tblPr/>
              <a:tblGrid>
                <a:gridCol w="2152073">
                  <a:extLst>
                    <a:ext uri="{9D8B030D-6E8A-4147-A177-3AD203B41FA5}">
                      <a16:colId xmlns:a16="http://schemas.microsoft.com/office/drawing/2014/main" val="4116845850"/>
                    </a:ext>
                  </a:extLst>
                </a:gridCol>
                <a:gridCol w="4967623">
                  <a:extLst>
                    <a:ext uri="{9D8B030D-6E8A-4147-A177-3AD203B41FA5}">
                      <a16:colId xmlns:a16="http://schemas.microsoft.com/office/drawing/2014/main" val="483616947"/>
                    </a:ext>
                  </a:extLst>
                </a:gridCol>
                <a:gridCol w="3559848">
                  <a:extLst>
                    <a:ext uri="{9D8B030D-6E8A-4147-A177-3AD203B41FA5}">
                      <a16:colId xmlns:a16="http://schemas.microsoft.com/office/drawing/2014/main" val="3207985160"/>
                    </a:ext>
                  </a:extLst>
                </a:gridCol>
              </a:tblGrid>
              <a:tr h="737954">
                <a:tc>
                  <a:txBody>
                    <a:bodyPr/>
                    <a:lstStyle/>
                    <a:p>
                      <a:pPr algn="l" rtl="0" fontAlgn="auto"/>
                      <a:r>
                        <a:rPr lang="en-US" sz="14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Poppins" panose="00000500000000000000" pitchFamily="2" charset="0"/>
                        </a:rPr>
                        <a:t>​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Leonardite</a:t>
                      </a:r>
                      <a:r>
                        <a:rPr lang="en-US" sz="24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400" b="1" i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Humalite</a:t>
                      </a:r>
                      <a:r>
                        <a:rPr lang="en-US" sz="24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048443"/>
                  </a:ext>
                </a:extLst>
              </a:tr>
              <a:tr h="872326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Originates</a:t>
                      </a:r>
                      <a:r>
                        <a:rPr lang="en-US" sz="18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From the layer above certain lignite coal layers around the world​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From the layer above sub-bituminous coal layer in Alberta ONLY (due to freeze cycle)​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024284"/>
                  </a:ext>
                </a:extLst>
              </a:tr>
              <a:tr h="36346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Formation</a:t>
                      </a:r>
                      <a:r>
                        <a:rPr lang="en-US" sz="18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Formed in a </a:t>
                      </a:r>
                      <a:r>
                        <a:rPr lang="en-US" sz="16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salt water </a:t>
                      </a:r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environment​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Formed from a </a:t>
                      </a:r>
                      <a:r>
                        <a:rPr lang="en-US" sz="1600" b="1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fresh water </a:t>
                      </a:r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deposit​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463717"/>
                  </a:ext>
                </a:extLst>
              </a:tr>
              <a:tr h="36346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Ash Content</a:t>
                      </a:r>
                      <a:r>
                        <a:rPr lang="en-US" sz="18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Generally higher than </a:t>
                      </a:r>
                      <a:r>
                        <a:rPr lang="en-US" sz="1600" b="0" i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Humalites</a:t>
                      </a:r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Low​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9452027"/>
                  </a:ext>
                </a:extLst>
              </a:tr>
              <a:tr h="36346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Heavy Metals</a:t>
                      </a:r>
                      <a:r>
                        <a:rPr lang="en-US" sz="18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Generally higher than </a:t>
                      </a:r>
                      <a:r>
                        <a:rPr lang="en-US" sz="1600" b="0" i="0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Humalites</a:t>
                      </a:r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Low​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4467523"/>
                  </a:ext>
                </a:extLst>
              </a:tr>
              <a:tr h="617898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Humic Substances Percents</a:t>
                      </a:r>
                      <a:r>
                        <a:rPr lang="en-US" sz="18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Due to source variability,  ​</a:t>
                      </a:r>
                    </a:p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humic acid levels vary (10-78%)​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Highest, consistent source of ​</a:t>
                      </a:r>
                    </a:p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Humic Acids (80+%)​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122618"/>
                  </a:ext>
                </a:extLst>
              </a:tr>
              <a:tr h="36346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Fulvic Acid Percents</a:t>
                      </a:r>
                      <a:r>
                        <a:rPr lang="en-US" sz="18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Variable, depending on source​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Consistent​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051222"/>
                  </a:ext>
                </a:extLst>
              </a:tr>
              <a:tr h="36346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800" b="1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Oxidizing</a:t>
                      </a:r>
                      <a:r>
                        <a:rPr lang="en-US" sz="18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Slow​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600" b="0" i="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Montserrat" panose="00000500000000000000" pitchFamily="2" charset="0"/>
                        </a:rPr>
                        <a:t>Quick​</a:t>
                      </a: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1199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674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48C7D-C2A6-859A-2E34-14884259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275"/>
            <a:ext cx="12192000" cy="1151449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Humic Acid Test Methods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DFAE53-D63B-2BF4-0EF8-CEDC49B5BC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28507"/>
              </p:ext>
            </p:extLst>
          </p:nvPr>
        </p:nvGraphicFramePr>
        <p:xfrm>
          <a:off x="682581" y="1451727"/>
          <a:ext cx="11383727" cy="4864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0039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plant growing out of the ground&#10;&#10;AI-generated content may be incorrect.">
            <a:extLst>
              <a:ext uri="{FF2B5EF4-FFF2-40B4-BE49-F238E27FC236}">
                <a16:creationId xmlns:a16="http://schemas.microsoft.com/office/drawing/2014/main" id="{03C97A19-D2A6-FE94-AC84-2D9525B22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563FAD-C522-56B9-DC50-563798F97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en-C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Bold" panose="00000800000000000000" pitchFamily="2" charset="0"/>
              </a:rPr>
              <a:t>Benefits of Humic</a:t>
            </a:r>
          </a:p>
        </p:txBody>
      </p:sp>
    </p:spTree>
    <p:extLst>
      <p:ext uri="{BB962C8B-B14F-4D97-AF65-F5344CB8AC3E}">
        <p14:creationId xmlns:p14="http://schemas.microsoft.com/office/powerpoint/2010/main" val="976034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F54FA-D292-1D3A-9966-CF26E2E3B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8644"/>
            <a:ext cx="12192000" cy="1148889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Can </a:t>
            </a:r>
            <a:r>
              <a:rPr lang="en-CA" sz="4800" dirty="0" err="1">
                <a:solidFill>
                  <a:schemeClr val="bg1"/>
                </a:solidFill>
                <a:latin typeface="Montserrat Bold" panose="00000800000000000000" pitchFamily="2" charset="0"/>
              </a:rPr>
              <a:t>Humics</a:t>
            </a:r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 Do?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F863CD-C6E1-AAC5-85C9-6856A557CB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791238"/>
              </p:ext>
            </p:extLst>
          </p:nvPr>
        </p:nvGraphicFramePr>
        <p:xfrm>
          <a:off x="1012723" y="1592826"/>
          <a:ext cx="9930580" cy="4742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58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0.1: Farming and Chemicals- Fertilizers - Chemistry LibreTexts">
            <a:extLst>
              <a:ext uri="{FF2B5EF4-FFF2-40B4-BE49-F238E27FC236}">
                <a16:creationId xmlns:a16="http://schemas.microsoft.com/office/drawing/2014/main" id="{2D26C5D0-DDB7-FF0B-285E-F426F784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536" y="70818"/>
            <a:ext cx="9645446" cy="678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5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609C-FF38-3A18-DA0B-17B6AEF09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6118"/>
            <a:ext cx="12192000" cy="942411"/>
          </a:xfrm>
        </p:spPr>
        <p:txBody>
          <a:bodyPr>
            <a:normAutofit/>
          </a:bodyPr>
          <a:lstStyle/>
          <a:p>
            <a:r>
              <a:rPr lang="en-CA" sz="4400" dirty="0">
                <a:solidFill>
                  <a:schemeClr val="bg1"/>
                </a:solidFill>
                <a:latin typeface="Montserrat Bold" panose="00000800000000000000" pitchFamily="2" charset="0"/>
              </a:rPr>
              <a:t>Soil Microbes Balanced Diet: a Ratio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05C0AF-AD65-11B6-F3A1-1685CF938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239" y="1376516"/>
            <a:ext cx="10446926" cy="4552336"/>
          </a:xfrm>
        </p:spPr>
        <p:txBody>
          <a:bodyPr>
            <a:normAutofit lnSpcReduction="10000"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Carbon</a:t>
            </a:r>
            <a:r>
              <a:rPr lang="en-CA" sz="4800" dirty="0">
                <a:latin typeface="Montserrat Bold" panose="00000800000000000000" pitchFamily="2" charset="0"/>
              </a:rPr>
              <a:t> </a:t>
            </a:r>
            <a:r>
              <a:rPr lang="en-CA" sz="4800" dirty="0">
                <a:solidFill>
                  <a:srgbClr val="99FF33"/>
                </a:solidFill>
                <a:latin typeface="Montserrat Bold" panose="00000800000000000000" pitchFamily="2" charset="0"/>
              </a:rPr>
              <a:t>:</a:t>
            </a:r>
            <a:r>
              <a:rPr lang="en-CA" sz="4800" dirty="0">
                <a:latin typeface="Montserrat Bold" panose="00000800000000000000" pitchFamily="2" charset="0"/>
              </a:rPr>
              <a:t> </a:t>
            </a:r>
            <a:r>
              <a:rPr lang="en-CA" sz="4800" dirty="0">
                <a:solidFill>
                  <a:schemeClr val="bg2"/>
                </a:solidFill>
                <a:latin typeface="Montserrat Bold" panose="00000800000000000000" pitchFamily="2" charset="0"/>
              </a:rPr>
              <a:t>Nitrogen</a:t>
            </a:r>
          </a:p>
          <a:p>
            <a:endParaRPr lang="en-CA" sz="6000" dirty="0">
              <a:solidFill>
                <a:schemeClr val="bg2"/>
              </a:solidFill>
            </a:endParaRPr>
          </a:p>
          <a:p>
            <a:pPr algn="l"/>
            <a:endParaRPr lang="en-CA" b="1" dirty="0">
              <a:solidFill>
                <a:srgbClr val="99FF33"/>
              </a:solidFill>
              <a:latin typeface="Montserrat" panose="00000500000000000000" pitchFamily="2" charset="0"/>
            </a:endParaRPr>
          </a:p>
          <a:p>
            <a:pPr algn="l"/>
            <a:r>
              <a:rPr lang="en-CA" b="1" dirty="0">
                <a:solidFill>
                  <a:srgbClr val="99FF33"/>
                </a:solidFill>
                <a:latin typeface="Montserrat" panose="00000500000000000000" pitchFamily="2" charset="0"/>
              </a:rPr>
              <a:t>To stay alive, microbes needs a C:N ratio near 24:1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  <a:latin typeface="Montserrat" panose="00000500000000000000" pitchFamily="2" charset="0"/>
              </a:rPr>
              <a:t>Around 16 parts of C are for </a:t>
            </a:r>
            <a:r>
              <a:rPr lang="en-CA" u="sng" dirty="0">
                <a:solidFill>
                  <a:schemeClr val="bg2"/>
                </a:solidFill>
                <a:latin typeface="Montserrat" panose="00000500000000000000" pitchFamily="2" charset="0"/>
              </a:rPr>
              <a:t>Energy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2"/>
                </a:solidFill>
                <a:latin typeface="Montserrat" panose="00000500000000000000" pitchFamily="2" charset="0"/>
              </a:rPr>
              <a:t>Approximately 8 parts of C are for </a:t>
            </a:r>
            <a:r>
              <a:rPr lang="en-CA" u="sng" dirty="0">
                <a:solidFill>
                  <a:schemeClr val="bg2"/>
                </a:solidFill>
                <a:latin typeface="Montserrat" panose="00000500000000000000" pitchFamily="2" charset="0"/>
              </a:rPr>
              <a:t>Maintenance</a:t>
            </a:r>
          </a:p>
          <a:p>
            <a:pPr algn="l"/>
            <a:endParaRPr lang="en-CA" u="sng" dirty="0">
              <a:solidFill>
                <a:schemeClr val="bg2"/>
              </a:solidFill>
              <a:latin typeface="Montserrat" panose="00000500000000000000" pitchFamily="2" charset="0"/>
            </a:endParaRPr>
          </a:p>
          <a:p>
            <a:pPr algn="l"/>
            <a:r>
              <a:rPr lang="en-CA" dirty="0">
                <a:solidFill>
                  <a:schemeClr val="bg2"/>
                </a:solidFill>
                <a:latin typeface="Montserrat" panose="00000500000000000000" pitchFamily="2" charset="0"/>
              </a:rPr>
              <a:t>When this ratio is ideal for microbes, they release nutrients such as </a:t>
            </a:r>
            <a:r>
              <a:rPr lang="en-CA" b="1" dirty="0">
                <a:solidFill>
                  <a:schemeClr val="bg2"/>
                </a:solidFill>
                <a:latin typeface="Montserrat" panose="00000500000000000000" pitchFamily="2" charset="0"/>
              </a:rPr>
              <a:t>Nitrogen, Phosphorous and Zinc</a:t>
            </a:r>
            <a:endParaRPr lang="en-CA" dirty="0">
              <a:solidFill>
                <a:schemeClr val="bg2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CB708-8B5E-E3A6-02F8-113A2CFAAB3C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Biology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638C03-4326-CC02-1885-641883309BF1}"/>
              </a:ext>
            </a:extLst>
          </p:cNvPr>
          <p:cNvSpPr/>
          <p:nvPr/>
        </p:nvSpPr>
        <p:spPr>
          <a:xfrm>
            <a:off x="2754214" y="2273584"/>
            <a:ext cx="2627463" cy="68329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ontserrat" panose="00000500000000000000" pitchFamily="2" charset="0"/>
                <a:cs typeface="Poppins" panose="00000500000000000000" pitchFamily="2" charset="0"/>
              </a:rPr>
              <a:t>Energy Producing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10765-F9C3-6C8F-0DCC-5EC6D35EE78A}"/>
              </a:ext>
            </a:extLst>
          </p:cNvPr>
          <p:cNvSpPr/>
          <p:nvPr/>
        </p:nvSpPr>
        <p:spPr>
          <a:xfrm>
            <a:off x="5977123" y="2273584"/>
            <a:ext cx="2286000" cy="68329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Montserrat" panose="00000500000000000000" pitchFamily="2" charset="0"/>
                <a:cs typeface="Poppins" panose="00000500000000000000" pitchFamily="2" charset="0"/>
              </a:rPr>
              <a:t>Builds Tissue</a:t>
            </a:r>
          </a:p>
        </p:txBody>
      </p:sp>
    </p:spTree>
    <p:extLst>
      <p:ext uri="{BB962C8B-B14F-4D97-AF65-F5344CB8AC3E}">
        <p14:creationId xmlns:p14="http://schemas.microsoft.com/office/powerpoint/2010/main" val="8013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9D94-2164-14BE-1FDC-4308997933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85844"/>
            <a:ext cx="12192000" cy="983225"/>
          </a:xfrm>
        </p:spPr>
        <p:txBody>
          <a:bodyPr>
            <a:no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How do Humic Acids Contribute to Increasing Organic Matter?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4A6BA-B13B-D967-0E6D-3F7386F4E2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5965" y="2492021"/>
            <a:ext cx="10560344" cy="357648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Humates are predominantly an organic carbon of very high quality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Added into the soil, humates provide a food source to microorganisms (carbon).  This speeds up their reproduction and thus their activity.  As a result:</a:t>
            </a:r>
          </a:p>
          <a:p>
            <a:pPr marL="1314450" lvl="1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Nutrients cycle quicker</a:t>
            </a:r>
          </a:p>
          <a:p>
            <a:pPr marL="1314450" lvl="1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Crop residue decomposition occurs quicker,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b="1" dirty="0">
                <a:solidFill>
                  <a:srgbClr val="99FF33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therefore, adding to the organic matter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Carbon from the Humic Acid unavailable to microorganisms becomes part of the stable fraction of the soil’s organic matter.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2993DD-AD39-0C17-574B-633FAA33C6DE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Biology</a:t>
            </a:r>
          </a:p>
        </p:txBody>
      </p:sp>
    </p:spTree>
    <p:extLst>
      <p:ext uri="{BB962C8B-B14F-4D97-AF65-F5344CB8AC3E}">
        <p14:creationId xmlns:p14="http://schemas.microsoft.com/office/powerpoint/2010/main" val="123826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8B655-C911-7EA1-FFED-D31E07911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508"/>
            <a:ext cx="12191999" cy="1081088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latin typeface="Montserrat Bold" panose="00000800000000000000" pitchFamily="2" charset="0"/>
              </a:rPr>
              <a:t>About Us</a:t>
            </a:r>
          </a:p>
        </p:txBody>
      </p:sp>
    </p:spTree>
    <p:extLst>
      <p:ext uri="{BB962C8B-B14F-4D97-AF65-F5344CB8AC3E}">
        <p14:creationId xmlns:p14="http://schemas.microsoft.com/office/powerpoint/2010/main" val="1327738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40000">
              <a:srgbClr val="6600CC"/>
            </a:gs>
            <a:gs pos="84000">
              <a:srgbClr val="0000C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0109-1D7C-502A-C6AB-68F5CBC26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257124"/>
            <a:ext cx="12192000" cy="716269"/>
          </a:xfrm>
        </p:spPr>
        <p:txBody>
          <a:bodyPr>
            <a:noAutofit/>
          </a:bodyPr>
          <a:lstStyle/>
          <a:p>
            <a:r>
              <a:rPr lang="en-CA" sz="4800" dirty="0" err="1">
                <a:solidFill>
                  <a:schemeClr val="bg1"/>
                </a:solidFill>
                <a:latin typeface="Montserrat Bold" panose="00000800000000000000" pitchFamily="2" charset="0"/>
              </a:rPr>
              <a:t>Humics</a:t>
            </a:r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 in the Soil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F186B6-D2E0-7D62-E1A4-C9F5E49A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507" y="1205651"/>
            <a:ext cx="8507012" cy="4820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5C223B-69BA-B2AE-681F-A3943DFE1878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855362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B3BBD-5C5C-C857-D26E-2CCF9461F4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818"/>
            <a:ext cx="12192000" cy="943897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Water Holding Capacity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587B-CF7D-A622-6D48-2DE51F6A5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4129" y="1160205"/>
            <a:ext cx="7639665" cy="5365403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18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Organic matter influences the soil’s physical condition in several ways:</a:t>
            </a:r>
            <a:br>
              <a:rPr lang="en-US" sz="22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</a:br>
            <a:endParaRPr lang="en-US" sz="2200" b="1" dirty="0">
              <a:solidFill>
                <a:schemeClr val="bg1"/>
              </a:solidFill>
              <a:latin typeface="Montserrat Bold" panose="00000800000000000000" pitchFamily="2" charset="0"/>
              <a:cs typeface="Poppins" panose="00000500000000000000" pitchFamily="2" charset="0"/>
            </a:endParaRPr>
          </a:p>
          <a:p>
            <a:pPr marL="285750" algn="l"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Increases the stability of soil aggregates and pores through bonding or adhesion properties of:</a:t>
            </a:r>
          </a:p>
          <a:p>
            <a:pPr marL="13144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Bacterial waste products</a:t>
            </a:r>
          </a:p>
          <a:p>
            <a:pPr marL="13144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Organic gels</a:t>
            </a:r>
          </a:p>
          <a:p>
            <a:pPr marL="13144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Worm secretions and casts</a:t>
            </a:r>
          </a:p>
          <a:p>
            <a:pPr marL="13144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Fungal hyphae</a:t>
            </a:r>
          </a:p>
          <a:p>
            <a:pPr marL="285750" algn="l"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Organic matter particles have a charged surface that attracts water so it adheres, like a static cling</a:t>
            </a:r>
          </a:p>
          <a:p>
            <a:pPr algn="l"/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0" indent="0" algn="l">
              <a:buNone/>
            </a:pPr>
            <a:r>
              <a:rPr lang="en-US" sz="1800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Adding Humic Acids</a:t>
            </a:r>
          </a:p>
          <a:p>
            <a:pPr marL="285750" algn="l"/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Because of the large surface area and internal electrical charges, humic substances function like water sponges.  This gives them the ability to hold </a:t>
            </a:r>
            <a:r>
              <a:rPr lang="en-US" sz="1600" b="1" dirty="0">
                <a:solidFill>
                  <a:srgbClr val="99FF33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7X their volume in water</a:t>
            </a:r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285750" algn="l"/>
            <a:r>
              <a:rPr lang="en-US" sz="16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Humic acid also adds organic carbon, a food source for microbes.  They in turn positively impact soil aggregates, which impacts soil structure – increasing air pores in soil, reducing compaction, etc.</a:t>
            </a:r>
          </a:p>
          <a:p>
            <a:pPr algn="l"/>
            <a:endParaRPr lang="en-CA" dirty="0"/>
          </a:p>
        </p:txBody>
      </p:sp>
      <p:pic>
        <p:nvPicPr>
          <p:cNvPr id="8" name="Picture 7" descr="A cartoon of a yellow sponge&#10;&#10;AI-generated content may be incorrect.">
            <a:extLst>
              <a:ext uri="{FF2B5EF4-FFF2-40B4-BE49-F238E27FC236}">
                <a16:creationId xmlns:a16="http://schemas.microsoft.com/office/drawing/2014/main" id="{4F4FB8AA-0609-C45F-D684-71CA76113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83053" y="1381773"/>
            <a:ext cx="3969774" cy="3969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BA593F-78AE-0F74-22A9-38614049D08B}"/>
              </a:ext>
            </a:extLst>
          </p:cNvPr>
          <p:cNvSpPr txBox="1"/>
          <p:nvPr/>
        </p:nvSpPr>
        <p:spPr>
          <a:xfrm>
            <a:off x="7883053" y="5466963"/>
            <a:ext cx="39697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00">
                <a:hlinkClick r:id="rId3" tooltip="https://www.pngall.com/sponge-png/download/61953"/>
              </a:rPr>
              <a:t>This Photo</a:t>
            </a:r>
            <a:r>
              <a:rPr lang="en-CA" sz="900"/>
              <a:t> by Unknown Author is licensed under </a:t>
            </a:r>
            <a:r>
              <a:rPr lang="en-CA" sz="900">
                <a:hlinkClick r:id="rId4" tooltip="https://creativecommons.org/licenses/by-nc/3.0/"/>
              </a:rPr>
              <a:t>CC BY-NC</a:t>
            </a:r>
            <a:endParaRPr lang="en-CA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A8E65-4381-1BD9-9C56-5B4A9B1F30B6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449834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C08E-DE0E-CA1E-9A06-0F6EA03EC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" y="176981"/>
            <a:ext cx="12172581" cy="983225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  <a:latin typeface="Montserrat Bold" panose="00000800000000000000" pitchFamily="2" charset="0"/>
              </a:rPr>
              <a:t>Definition: Cation Exchange Capacity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3FB33-BA58-E8E9-ED86-CAEC498E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87" y="1207171"/>
            <a:ext cx="10923639" cy="51543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None/>
            </a:pPr>
            <a:endParaRPr lang="en-CA" sz="2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en-CA" sz="28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Cation Exchange Capacity (CEC) is a calculated value that is an estimate of the soil’s ability to attract, retain, and exchange cation elements.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CA" sz="18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Measured in milliequivalents per 100 grams of soil  (</a:t>
            </a: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meq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/100g)</a:t>
            </a: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The higher your soil’s measurement, the better the nutrient holding capacity of the soil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</a:rPr>
              <a:t>Humic’s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 Typical CEC is around 175 – 400 </a:t>
            </a: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</a:rPr>
              <a:t>meq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/100g, most soils would average low double digits.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C303C-2114-F0C6-FFA1-33CD049BBEF2}"/>
              </a:ext>
            </a:extLst>
          </p:cNvPr>
          <p:cNvSpPr txBox="1"/>
          <p:nvPr/>
        </p:nvSpPr>
        <p:spPr>
          <a:xfrm>
            <a:off x="10221705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2024687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3DDFD-893C-28B5-E391-0C7C62212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671" y="165194"/>
            <a:ext cx="12192000" cy="706437"/>
          </a:xfrm>
        </p:spPr>
        <p:txBody>
          <a:bodyPr>
            <a:noAutofit/>
          </a:bodyPr>
          <a:lstStyle/>
          <a:p>
            <a:r>
              <a:rPr lang="en-CA" sz="3200" dirty="0">
                <a:solidFill>
                  <a:schemeClr val="bg1"/>
                </a:solidFill>
                <a:latin typeface="Montserrat Bold" panose="00000800000000000000" pitchFamily="2" charset="0"/>
              </a:rPr>
              <a:t>Nutrient Availability in Relation to Soil pH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653905B-338D-DB2E-0E37-C4C5C093B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112" y="992786"/>
            <a:ext cx="6351930" cy="53118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4792E6-9F61-E93E-38CE-9E4A2383B2CC}"/>
              </a:ext>
            </a:extLst>
          </p:cNvPr>
          <p:cNvCxnSpPr>
            <a:cxnSpLocks/>
          </p:cNvCxnSpPr>
          <p:nvPr/>
        </p:nvCxnSpPr>
        <p:spPr>
          <a:xfrm>
            <a:off x="5712542" y="1124724"/>
            <a:ext cx="0" cy="4437274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2E1884-AAA4-DF0B-5E8E-84C2D35E2D3D}"/>
              </a:ext>
            </a:extLst>
          </p:cNvPr>
          <p:cNvCxnSpPr>
            <a:cxnSpLocks/>
          </p:cNvCxnSpPr>
          <p:nvPr/>
        </p:nvCxnSpPr>
        <p:spPr>
          <a:xfrm>
            <a:off x="6484374" y="1124724"/>
            <a:ext cx="0" cy="4437274"/>
          </a:xfrm>
          <a:prstGeom prst="line">
            <a:avLst/>
          </a:prstGeom>
          <a:ln w="666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9BCD40-C5B0-0577-E3A3-06BCF88E9A4D}"/>
              </a:ext>
            </a:extLst>
          </p:cNvPr>
          <p:cNvCxnSpPr/>
          <p:nvPr/>
        </p:nvCxnSpPr>
        <p:spPr>
          <a:xfrm flipH="1">
            <a:off x="5142271" y="6546943"/>
            <a:ext cx="1828800" cy="0"/>
          </a:xfrm>
          <a:prstGeom prst="straightConnector1">
            <a:avLst/>
          </a:prstGeom>
          <a:ln w="2190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06E77B-AF2F-C938-ACA4-59B4B7E94C89}"/>
              </a:ext>
            </a:extLst>
          </p:cNvPr>
          <p:cNvSpPr txBox="1"/>
          <p:nvPr/>
        </p:nvSpPr>
        <p:spPr>
          <a:xfrm>
            <a:off x="771578" y="5104305"/>
            <a:ext cx="1892963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Montserrat Bold" panose="00000800000000000000" pitchFamily="2" charset="0"/>
              </a:rPr>
              <a:t>Direction conventional fertilizers affect the soil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167325-5460-3475-F6A3-AEE7361F3343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28581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57443-533F-D0B5-87B6-3BDE3A2B4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FE6-D1A1-F713-26B0-17BF5D8F2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981"/>
            <a:ext cx="12192000" cy="983225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Montserrat Bold" panose="00000800000000000000" pitchFamily="2" charset="0"/>
              </a:rPr>
              <a:t>How does Humic Substances Affect pH?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B29E9-DDC5-C1D8-E960-C661275E2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787" y="1207171"/>
            <a:ext cx="10923639" cy="5154300"/>
          </a:xfrm>
        </p:spPr>
        <p:txBody>
          <a:bodyPr>
            <a:normAutofit/>
          </a:bodyPr>
          <a:lstStyle/>
          <a:p>
            <a:pPr marL="285750" indent="-285750" algn="l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The addition of Humic Acids frees up nutrients that are bound by pH conditions.</a:t>
            </a:r>
          </a:p>
          <a:p>
            <a:pPr algn="l"/>
            <a:endParaRPr lang="en-US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Humic acid is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“amphoteric”</a:t>
            </a:r>
          </a:p>
          <a:p>
            <a:pPr marL="13716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Can donate or accept protons (H+)</a:t>
            </a:r>
          </a:p>
          <a:p>
            <a:pPr lvl="1" indent="0" algn="l">
              <a:buNone/>
            </a:pPr>
            <a:endParaRPr lang="en-US" sz="20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285750" indent="-285750" algn="l"/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Humic Acids therefore contribute buffering capacity in soil </a:t>
            </a:r>
          </a:p>
          <a:p>
            <a:pPr marL="13716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Balance the soil to a more neutral state.</a:t>
            </a:r>
          </a:p>
          <a:p>
            <a:pPr marL="1028700" lvl="1" algn="l"/>
            <a:endParaRPr lang="en-US" sz="1600" dirty="0">
              <a:solidFill>
                <a:schemeClr val="bg1"/>
              </a:solidFill>
              <a:latin typeface="Montserrat" panose="00000500000000000000" pitchFamily="2" charset="0"/>
              <a:cs typeface="Poppins" panose="00000500000000000000" pitchFamily="2" charset="0"/>
            </a:endParaRPr>
          </a:p>
          <a:p>
            <a:pPr marL="0" lvl="1" indent="0">
              <a:buNone/>
            </a:pPr>
            <a:r>
              <a:rPr lang="en-US" sz="4000" dirty="0">
                <a:solidFill>
                  <a:srgbClr val="99FF33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Net benefit?</a:t>
            </a:r>
          </a:p>
          <a:p>
            <a:r>
              <a:rPr lang="en-US" sz="3200" b="1" i="1" dirty="0">
                <a:solidFill>
                  <a:srgbClr val="99FF33"/>
                </a:solidFill>
                <a:latin typeface="Montserrat" panose="00000500000000000000" pitchFamily="2" charset="0"/>
                <a:cs typeface="Poppins" panose="00000500000000000000" pitchFamily="2" charset="0"/>
              </a:rPr>
              <a:t>More nutrients available to the crop</a:t>
            </a:r>
          </a:p>
          <a:p>
            <a:pPr marL="0" indent="0" algn="ctr">
              <a:lnSpc>
                <a:spcPct val="110000"/>
              </a:lnSpc>
              <a:buNone/>
            </a:pP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80212-81C7-A856-1FDC-26591D62FC16}"/>
              </a:ext>
            </a:extLst>
          </p:cNvPr>
          <p:cNvSpPr txBox="1"/>
          <p:nvPr/>
        </p:nvSpPr>
        <p:spPr>
          <a:xfrm>
            <a:off x="9932036" y="223946"/>
            <a:ext cx="1775612" cy="309454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99FF33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421241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4559-B427-8D37-3344-8BC3D37E7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0637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  <a:latin typeface="Montserrat Bold" panose="00000800000000000000" pitchFamily="2" charset="0"/>
              </a:rPr>
              <a:t>Salinity….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AEFC8-EC8E-2A26-344B-90E8B7805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1514583"/>
            <a:ext cx="10096500" cy="1698517"/>
          </a:xfrm>
        </p:spPr>
        <p:txBody>
          <a:bodyPr/>
          <a:lstStyle/>
          <a:p>
            <a:pPr marL="0" indent="0" algn="l">
              <a:buNone/>
            </a:pPr>
            <a:r>
              <a:rPr lang="en-CA" dirty="0">
                <a:solidFill>
                  <a:schemeClr val="bg1"/>
                </a:solidFill>
              </a:rPr>
              <a:t>Salt (Salinity) is made up of a cation and an anion </a:t>
            </a:r>
          </a:p>
          <a:p>
            <a:pPr marL="0" indent="0" algn="l">
              <a:buNone/>
            </a:pPr>
            <a:r>
              <a:rPr lang="en-CA" dirty="0">
                <a:solidFill>
                  <a:schemeClr val="bg1"/>
                </a:solidFill>
              </a:rPr>
              <a:t>With addition of </a:t>
            </a:r>
            <a:r>
              <a:rPr lang="en-CA" dirty="0" err="1">
                <a:solidFill>
                  <a:schemeClr val="bg1"/>
                </a:solidFill>
              </a:rPr>
              <a:t>humics</a:t>
            </a:r>
            <a:r>
              <a:rPr lang="en-CA" dirty="0">
                <a:solidFill>
                  <a:schemeClr val="bg1"/>
                </a:solidFill>
              </a:rPr>
              <a:t>, the humic will grab the cation to pull it from the anion to help elevate the salt pressure</a:t>
            </a:r>
          </a:p>
          <a:p>
            <a:endParaRPr lang="en-CA" dirty="0"/>
          </a:p>
        </p:txBody>
      </p:sp>
      <p:pic>
        <p:nvPicPr>
          <p:cNvPr id="5" name="Picture 2" descr="No washing away salinity risk - Manitoba Co-operator">
            <a:extLst>
              <a:ext uri="{FF2B5EF4-FFF2-40B4-BE49-F238E27FC236}">
                <a16:creationId xmlns:a16="http://schemas.microsoft.com/office/drawing/2014/main" id="{CEF0F59A-19EE-DE7C-CE21-4E44B4CB2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8" y="2844800"/>
            <a:ext cx="6617370" cy="323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377DB-4C0E-69A3-D031-2A1D51DF178F}"/>
              </a:ext>
            </a:extLst>
          </p:cNvPr>
          <p:cNvSpPr txBox="1"/>
          <p:nvPr/>
        </p:nvSpPr>
        <p:spPr>
          <a:xfrm>
            <a:off x="7781925" y="3113880"/>
            <a:ext cx="37656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What causes this? What is high in salt?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9CFC3-5337-46CD-D5A1-21B39D92770E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4187396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97954-8025-8259-E62D-991DE35AB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100" y="177801"/>
            <a:ext cx="10375900" cy="800100"/>
          </a:xfrm>
        </p:spPr>
        <p:txBody>
          <a:bodyPr>
            <a:normAutofit/>
          </a:bodyPr>
          <a:lstStyle/>
          <a:p>
            <a:pPr algn="l"/>
            <a:r>
              <a:rPr lang="en-CA" sz="4400" dirty="0">
                <a:solidFill>
                  <a:schemeClr val="bg1"/>
                </a:solidFill>
                <a:latin typeface="Montserrat Bold" panose="00000800000000000000" pitchFamily="2" charset="0"/>
              </a:rPr>
              <a:t>Salt Index on Fertilizer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7DCF26-98B0-AAD3-6398-0B89BE91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6" y="1024046"/>
            <a:ext cx="11238992" cy="5610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3FD6E-14C3-8DF2-C5F6-BA61F1FE1967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143656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E8583-7E77-D43B-3E59-D99527F89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7485"/>
            <a:ext cx="12192000" cy="1356850"/>
          </a:xfrm>
        </p:spPr>
        <p:txBody>
          <a:bodyPr>
            <a:normAutofit/>
          </a:bodyPr>
          <a:lstStyle/>
          <a:p>
            <a:r>
              <a:rPr lang="en-CA" sz="4000" dirty="0">
                <a:solidFill>
                  <a:schemeClr val="bg1"/>
                </a:solidFill>
                <a:latin typeface="Montserrat Bold" panose="00000800000000000000" pitchFamily="2" charset="0"/>
              </a:rPr>
              <a:t>Feel like you need to put more fertilizer on to get the same crop?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F82CB6-505A-62E0-2A34-0DBDFEB6A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846" y="1596257"/>
            <a:ext cx="9144000" cy="763485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Montserrat Bold" panose="00000800000000000000" pitchFamily="2" charset="0"/>
              </a:rPr>
              <a:t>If the soil humus is not managed optimally, there are consequences to crop input requirements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04B98C-78BD-1831-08E1-6AB683071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761" y="2564414"/>
            <a:ext cx="8202170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679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751C-5BB3-F0A5-3ACA-0223F52AC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693"/>
            <a:ext cx="12066309" cy="984733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Germination &amp; Emergence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D41F8-9467-2F8C-C907-F0E431470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7067" y="1435308"/>
            <a:ext cx="9144000" cy="1655762"/>
          </a:xfrm>
        </p:spPr>
        <p:txBody>
          <a:bodyPr/>
          <a:lstStyle/>
          <a:p>
            <a:pPr algn="l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Humic acid helps seed germination by: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Positive influence on ion transport, which improves cell permeability, thereby affects absorption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8EF9EE-4920-6C36-F3A7-656F5BB3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695" y="3091070"/>
            <a:ext cx="6011114" cy="2896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4E4C06-EF6E-4ADA-4343-3571F8D8C0DF}"/>
              </a:ext>
            </a:extLst>
          </p:cNvPr>
          <p:cNvSpPr txBox="1"/>
          <p:nvPr/>
        </p:nvSpPr>
        <p:spPr>
          <a:xfrm>
            <a:off x="10231414" y="0"/>
            <a:ext cx="1960586" cy="507585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40" tIns="15240" rIns="15240" bIns="15240" numCol="1" spcCol="1270" anchor="ctr" anchorCtr="0">
            <a:noAutofit/>
          </a:bodyPr>
          <a:lstStyle/>
          <a:p>
            <a:pPr algn="ctr" defTabSz="1066800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bg1"/>
                </a:solidFill>
                <a:latin typeface="Montserrat Bold" panose="00000800000000000000" pitchFamily="2" charset="0"/>
                <a:cs typeface="Poppins" panose="00000500000000000000" pitchFamily="2" charset="0"/>
              </a:rPr>
              <a:t>Nutrition</a:t>
            </a:r>
          </a:p>
        </p:txBody>
      </p:sp>
    </p:spTree>
    <p:extLst>
      <p:ext uri="{BB962C8B-B14F-4D97-AF65-F5344CB8AC3E}">
        <p14:creationId xmlns:p14="http://schemas.microsoft.com/office/powerpoint/2010/main" val="2492050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D3BD0FD-B66B-B3BD-00E9-3C96AFB07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81"/>
            <a:ext cx="12192000" cy="930205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Treated vs. Untreated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08A2F62-ACE8-7FC7-6996-9DF0FA8E7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39" y="1540954"/>
            <a:ext cx="10296939" cy="495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0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BAC84-FCE4-B472-F172-D6AFE2492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7292"/>
            <a:ext cx="12191999" cy="644013"/>
          </a:xfrm>
        </p:spPr>
        <p:txBody>
          <a:bodyPr>
            <a:no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Values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B5BB2-8EA0-F629-4143-821E3C8DA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939" y="1042219"/>
            <a:ext cx="5598912" cy="5396288"/>
          </a:xfrm>
        </p:spPr>
        <p:txBody>
          <a:bodyPr>
            <a:noAutofit/>
          </a:bodyPr>
          <a:lstStyle/>
          <a:p>
            <a:pPr fontAlgn="base">
              <a:lnSpc>
                <a:spcPts val="1928"/>
              </a:lnSpc>
            </a:pPr>
            <a:r>
              <a:rPr lang="en-US" sz="2400" b="1" i="1" u="none" strike="noStrike" dirty="0">
                <a:solidFill>
                  <a:srgbClr val="FFFFFF"/>
                </a:solidFill>
                <a:effectLst/>
                <a:latin typeface="Montserrat Bold Italics"/>
              </a:rPr>
              <a:t>Soil Stewardship: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</a:p>
          <a:p>
            <a:pPr lvl="1" fontAlgn="base">
              <a:lnSpc>
                <a:spcPts val="1928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 prioritize soil health, conservation, and regeneration in everything we do.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lvl="1" fontAlgn="base">
              <a:lnSpc>
                <a:spcPts val="1928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ts val="1928"/>
              </a:lnSpc>
            </a:pPr>
            <a:r>
              <a:rPr lang="en-US" sz="2400" b="1" i="1" u="none" strike="noStrike" dirty="0">
                <a:solidFill>
                  <a:srgbClr val="FFFFFF"/>
                </a:solidFill>
                <a:effectLst/>
                <a:latin typeface="Montserrat Bold Italics"/>
              </a:rPr>
              <a:t>Customer Focus: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</a:p>
          <a:p>
            <a:pPr lvl="1" fontAlgn="base">
              <a:lnSpc>
                <a:spcPts val="1928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 listen, learn, and adapt to meet the evolving needs of our customers.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lvl="1" fontAlgn="base">
              <a:lnSpc>
                <a:spcPts val="1928"/>
              </a:lnSpc>
            </a:pPr>
            <a:endParaRPr lang="en-US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ts val="1928"/>
              </a:lnSpc>
            </a:pPr>
            <a:r>
              <a:rPr lang="en-US" sz="2400" b="1" i="1" u="none" strike="noStrike" dirty="0">
                <a:solidFill>
                  <a:srgbClr val="FFFFFF"/>
                </a:solidFill>
                <a:effectLst/>
                <a:latin typeface="Montserrat Bold Italics"/>
              </a:rPr>
              <a:t>Integrity: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</a:p>
          <a:p>
            <a:pPr lvl="1" fontAlgn="base">
              <a:lnSpc>
                <a:spcPts val="1928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 operate with transparency, honesty, and ethics in all our interactions.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lvl="1" fontAlgn="base">
              <a:lnSpc>
                <a:spcPts val="1928"/>
              </a:lnSpc>
            </a:pPr>
            <a:endParaRPr lang="en-US" sz="1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ts val="1928"/>
              </a:lnSpc>
            </a:pPr>
            <a:r>
              <a:rPr lang="en-US" sz="2400" b="1" i="1" u="none" strike="noStrike" dirty="0">
                <a:solidFill>
                  <a:srgbClr val="FFFFFF"/>
                </a:solidFill>
                <a:effectLst/>
                <a:latin typeface="Montserrat Bold Italics"/>
              </a:rPr>
              <a:t>Collaboration:</a:t>
            </a:r>
            <a:r>
              <a:rPr lang="en-US" sz="2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</a:p>
          <a:p>
            <a:pPr lvl="1" fontAlgn="base">
              <a:lnSpc>
                <a:spcPts val="1928"/>
              </a:lnSpc>
            </a:pPr>
            <a:r>
              <a:rPr lang="en-US" sz="20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We build strong partnerships with suppliers, customers, and industry experts to drive positive change by knowledge and expertise exchange</a:t>
            </a:r>
            <a:r>
              <a:rPr lang="en-US" sz="16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.</a:t>
            </a:r>
            <a:endParaRPr lang="en-US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399AB27-576F-7520-C9B7-AA92C72A9722}"/>
              </a:ext>
            </a:extLst>
          </p:cNvPr>
          <p:cNvGrpSpPr/>
          <p:nvPr/>
        </p:nvGrpSpPr>
        <p:grpSpPr>
          <a:xfrm>
            <a:off x="5928851" y="565355"/>
            <a:ext cx="5692877" cy="5782238"/>
            <a:chOff x="4110376" y="1865869"/>
            <a:chExt cx="6515618" cy="661789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A805ED7-94A7-0400-4E39-6DB94A2344DB}"/>
                </a:ext>
              </a:extLst>
            </p:cNvPr>
            <p:cNvSpPr/>
            <p:nvPr/>
          </p:nvSpPr>
          <p:spPr>
            <a:xfrm>
              <a:off x="4110376" y="1865869"/>
              <a:ext cx="6515618" cy="6617894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2"/>
              <a:stretch>
                <a:fillRect l="-39630" r="-39630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3474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740F-EE7A-5602-0E22-DCC62F8FF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0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  <a:latin typeface="Montserrat Bold" panose="00000800000000000000" pitchFamily="2" charset="0"/>
              </a:rPr>
              <a:t>Full Fertility vs. Humic Treated with less Fert.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444CE954-CADC-90A0-048D-251A1D9AC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7392" y="-1414968"/>
            <a:ext cx="4938224" cy="102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81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1944D-A881-0F50-854D-502FCAFD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1917"/>
            <a:ext cx="12192000" cy="877266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is the right product?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1E46B-D65C-30CA-C985-E0B47716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99434"/>
            <a:ext cx="5648838" cy="5493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E17887-241D-B598-BAB9-EF1693D0D60D}"/>
              </a:ext>
            </a:extLst>
          </p:cNvPr>
          <p:cNvSpPr txBox="1"/>
          <p:nvPr/>
        </p:nvSpPr>
        <p:spPr>
          <a:xfrm>
            <a:off x="823612" y="2002480"/>
            <a:ext cx="5143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>
              <a:solidFill>
                <a:schemeClr val="bg1"/>
              </a:solidFill>
            </a:endParaRPr>
          </a:p>
          <a:p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What are you trying to fix?</a:t>
            </a:r>
          </a:p>
          <a:p>
            <a:endParaRPr lang="en-CA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What application method works for you?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 	Liquid or Granular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0508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E84A4-82F3-F2B6-3ECC-CC5E2EA5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29" y="125443"/>
            <a:ext cx="11781541" cy="66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741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D6C4BD-12CA-3E75-40C9-F3C494CBB205}"/>
              </a:ext>
            </a:extLst>
          </p:cNvPr>
          <p:cNvSpPr txBox="1"/>
          <p:nvPr/>
        </p:nvSpPr>
        <p:spPr>
          <a:xfrm>
            <a:off x="628330" y="242005"/>
            <a:ext cx="38787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BADC4A"/>
                </a:solidFill>
                <a:effectLst/>
                <a:latin typeface="Montserrat Bold" panose="00000800000000000000" pitchFamily="2" charset="0"/>
              </a:rPr>
              <a:t>Energy L-24</a:t>
            </a:r>
            <a:endParaRPr lang="en-CA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3804F2-8420-95B5-7717-A9CA208156E8}"/>
              </a:ext>
            </a:extLst>
          </p:cNvPr>
          <p:cNvSpPr txBox="1"/>
          <p:nvPr/>
        </p:nvSpPr>
        <p:spPr>
          <a:xfrm>
            <a:off x="6500610" y="252478"/>
            <a:ext cx="3579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BADC4A"/>
                </a:solidFill>
                <a:effectLst/>
                <a:latin typeface="Montserrat Bold" panose="00000800000000000000" pitchFamily="2" charset="0"/>
              </a:rPr>
              <a:t>Energy L-12</a:t>
            </a:r>
            <a:endParaRPr lang="en-CA" sz="4000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0B406493-DB07-F5FB-73EC-470CE72D77B9}"/>
              </a:ext>
            </a:extLst>
          </p:cNvPr>
          <p:cNvSpPr txBox="1"/>
          <p:nvPr/>
        </p:nvSpPr>
        <p:spPr>
          <a:xfrm>
            <a:off x="771939" y="1199080"/>
            <a:ext cx="4533488" cy="293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a highly concentrated liquid humic extraction ideal for starter fertilizer applications, top dressings, and irrigation systems. It can also be applied as a stand-alone soil conditioner as well as a dry fertilizer impregnation.</a:t>
            </a:r>
          </a:p>
          <a:p>
            <a:endParaRPr lang="en-US" sz="1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Humic Substances .......... 24% Colorimetric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Fulvic Substances ............ 6.9 ISO 19822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Organic Carbon ................ 5.2%</a:t>
            </a:r>
          </a:p>
          <a:p>
            <a:r>
              <a:rPr lang="en-US" sz="14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pH.</a:t>
            </a:r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................................................ 13 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C:N ratio .................................. 15:1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Density .......................... 1.1 kg/L</a:t>
            </a:r>
          </a:p>
          <a:p>
            <a:pPr marL="0" lvl="0" indent="0" algn="just">
              <a:lnSpc>
                <a:spcPts val="2999"/>
              </a:lnSpc>
            </a:pPr>
            <a:endParaRPr lang="en-US" sz="1922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ABBFAA9-54AC-FF55-61D0-C173B7172464}"/>
              </a:ext>
            </a:extLst>
          </p:cNvPr>
          <p:cNvSpPr txBox="1"/>
          <p:nvPr/>
        </p:nvSpPr>
        <p:spPr>
          <a:xfrm>
            <a:off x="6392091" y="1195525"/>
            <a:ext cx="5027970" cy="2721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is a liquid humic extraction ideal for starter fertilizer applications, top dressings, and irrigation systems. It can also be applied as a stand-alone soil conditioner as well as a dry fertilizer impregnation.</a:t>
            </a:r>
          </a:p>
          <a:p>
            <a:endParaRPr lang="en-US" sz="1400" dirty="0">
              <a:solidFill>
                <a:srgbClr val="FFFFFF"/>
              </a:solidFill>
              <a:latin typeface="Montserrat"/>
              <a:sym typeface="Montserrat"/>
            </a:endParaRP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Humic Substances .......... 12% Colorimetric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Fulvic Substances ............ 3.8 ISO 19822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Organic Carbon ................ 3.4%</a:t>
            </a:r>
          </a:p>
          <a:p>
            <a:r>
              <a:rPr lang="en-US" sz="1400" dirty="0" err="1">
                <a:solidFill>
                  <a:srgbClr val="FFFFFF"/>
                </a:solidFill>
                <a:latin typeface="Montserrat"/>
                <a:sym typeface="Montserrat"/>
              </a:rPr>
              <a:t>pH.</a:t>
            </a:r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................................................ 12.5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C:N ratio .................................. 15:1</a:t>
            </a:r>
          </a:p>
          <a:p>
            <a:r>
              <a:rPr lang="en-US" sz="1400" dirty="0">
                <a:solidFill>
                  <a:srgbClr val="FFFFFF"/>
                </a:solidFill>
                <a:latin typeface="Montserrat"/>
                <a:sym typeface="Montserrat"/>
              </a:rPr>
              <a:t>Density .......................... 1.1 kg/L</a:t>
            </a:r>
          </a:p>
          <a:p>
            <a:pPr marL="0" lvl="0" indent="0" algn="just">
              <a:lnSpc>
                <a:spcPts val="2999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55A75E-2810-35FB-7065-63F1A898E3E1}"/>
              </a:ext>
            </a:extLst>
          </p:cNvPr>
          <p:cNvGrpSpPr/>
          <p:nvPr/>
        </p:nvGrpSpPr>
        <p:grpSpPr>
          <a:xfrm>
            <a:off x="2948970" y="3148864"/>
            <a:ext cx="3037966" cy="3395182"/>
            <a:chOff x="0" y="0"/>
            <a:chExt cx="738556" cy="81280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6A85F0F-0B1F-E041-FE4F-C4D1D96B8F4F}"/>
                </a:ext>
              </a:extLst>
            </p:cNvPr>
            <p:cNvSpPr/>
            <p:nvPr/>
          </p:nvSpPr>
          <p:spPr>
            <a:xfrm>
              <a:off x="0" y="0"/>
              <a:ext cx="738556" cy="812800"/>
            </a:xfrm>
            <a:custGeom>
              <a:avLst/>
              <a:gdLst/>
              <a:ahLst/>
              <a:cxnLst/>
              <a:rect l="l" t="t" r="r" b="b"/>
              <a:pathLst>
                <a:path w="738556" h="812800">
                  <a:moveTo>
                    <a:pt x="369278" y="0"/>
                  </a:moveTo>
                  <a:lnTo>
                    <a:pt x="738556" y="203200"/>
                  </a:lnTo>
                  <a:lnTo>
                    <a:pt x="738556" y="609600"/>
                  </a:lnTo>
                  <a:lnTo>
                    <a:pt x="369278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69278" y="0"/>
                  </a:lnTo>
                  <a:close/>
                </a:path>
              </a:pathLst>
            </a:custGeom>
            <a:blipFill>
              <a:blip r:embed="rId2"/>
              <a:stretch>
                <a:fillRect l="-26046" r="-39136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029500-51A8-653F-5277-B8C9C40615AD}"/>
              </a:ext>
            </a:extLst>
          </p:cNvPr>
          <p:cNvGrpSpPr/>
          <p:nvPr/>
        </p:nvGrpSpPr>
        <p:grpSpPr>
          <a:xfrm>
            <a:off x="8425504" y="3076915"/>
            <a:ext cx="3308871" cy="3539080"/>
            <a:chOff x="0" y="0"/>
            <a:chExt cx="738556" cy="812800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46C6041-700A-B340-BE36-2BCC8C0DB147}"/>
                </a:ext>
              </a:extLst>
            </p:cNvPr>
            <p:cNvSpPr/>
            <p:nvPr/>
          </p:nvSpPr>
          <p:spPr>
            <a:xfrm>
              <a:off x="0" y="0"/>
              <a:ext cx="738556" cy="812800"/>
            </a:xfrm>
            <a:custGeom>
              <a:avLst/>
              <a:gdLst/>
              <a:ahLst/>
              <a:cxnLst/>
              <a:rect l="l" t="t" r="r" b="b"/>
              <a:pathLst>
                <a:path w="738556" h="812800">
                  <a:moveTo>
                    <a:pt x="369278" y="0"/>
                  </a:moveTo>
                  <a:lnTo>
                    <a:pt x="738556" y="203200"/>
                  </a:lnTo>
                  <a:lnTo>
                    <a:pt x="738556" y="609600"/>
                  </a:lnTo>
                  <a:lnTo>
                    <a:pt x="369278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69278" y="0"/>
                  </a:lnTo>
                  <a:close/>
                </a:path>
              </a:pathLst>
            </a:custGeom>
            <a:blipFill>
              <a:blip r:embed="rId3"/>
              <a:stretch>
                <a:fillRect l="-32591" r="-32591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816483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C060-262B-B22D-48A1-C2ADA168F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2211" cy="1325563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  <a:latin typeface="Montserrat Bold" panose="00000800000000000000" pitchFamily="2" charset="0"/>
              </a:rPr>
              <a:t>L-24</a:t>
            </a:r>
            <a:r>
              <a:rPr lang="en-CA" dirty="0">
                <a:solidFill>
                  <a:schemeClr val="bg1"/>
                </a:solidFill>
              </a:rPr>
              <a:t> 					           </a:t>
            </a:r>
            <a:r>
              <a:rPr lang="en-CA" sz="3600" dirty="0">
                <a:solidFill>
                  <a:schemeClr val="bg1"/>
                </a:solidFill>
                <a:latin typeface="Montserrat Bold" panose="00000800000000000000" pitchFamily="2" charset="0"/>
              </a:rPr>
              <a:t>No Liquid Humic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D96BB-9B7C-2E94-3575-CBD5B48AA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52578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17C6688-F788-A78F-3E10-A7565589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5660910" cy="429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306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C5C3F-AC6E-0693-D205-8FBCF7701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140AAE-3CC8-B4E8-691F-6A1CEE2242FF}"/>
              </a:ext>
            </a:extLst>
          </p:cNvPr>
          <p:cNvSpPr txBox="1"/>
          <p:nvPr/>
        </p:nvSpPr>
        <p:spPr>
          <a:xfrm>
            <a:off x="483690" y="378073"/>
            <a:ext cx="45049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BADC4A"/>
                </a:solidFill>
                <a:effectLst/>
                <a:latin typeface="Montserrat Bold" panose="00000800000000000000" pitchFamily="2" charset="0"/>
              </a:rPr>
              <a:t>Energy L-Fusion</a:t>
            </a:r>
            <a:endParaRPr lang="en-CA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FA4A89-58E1-3D2B-A4AA-83894CDF15A3}"/>
              </a:ext>
            </a:extLst>
          </p:cNvPr>
          <p:cNvSpPr txBox="1"/>
          <p:nvPr/>
        </p:nvSpPr>
        <p:spPr>
          <a:xfrm>
            <a:off x="6330392" y="378073"/>
            <a:ext cx="48316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BADC4A"/>
                </a:solidFill>
                <a:effectLst/>
                <a:latin typeface="Montserrat Bold" panose="00000800000000000000" pitchFamily="2" charset="0"/>
              </a:rPr>
              <a:t>Energy L-Fulvic</a:t>
            </a:r>
            <a:endParaRPr lang="en-CA" sz="4000" dirty="0"/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D1D2C26A-7A3A-EBBE-A02C-9B0AD8CC401E}"/>
              </a:ext>
            </a:extLst>
          </p:cNvPr>
          <p:cNvSpPr txBox="1"/>
          <p:nvPr/>
        </p:nvSpPr>
        <p:spPr>
          <a:xfrm>
            <a:off x="641023" y="1199080"/>
            <a:ext cx="4664404" cy="2934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is a low-concentrated liquid humic extraction designed to blend with a wide range of liquid fertilizers, fungicides, and herbicides. Its special formulation will potentialized and increase the efficiency of any application.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Humic Substances .......... 6% Colorimetric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Fulvic Substances ............ </a:t>
            </a:r>
            <a:r>
              <a:rPr lang="en-US" sz="1400" dirty="0">
                <a:solidFill>
                  <a:srgbClr val="FFFFFF"/>
                </a:solidFill>
                <a:latin typeface="Montserrat" panose="00000500000000000000" pitchFamily="2" charset="0"/>
              </a:rPr>
              <a:t>1.5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ISO 19822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Organic Carbon ................ 1.5%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pH.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................................................ 7.6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C:N ratio .................................. 9:1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Density .......................... 1.0 kg/L</a:t>
            </a:r>
            <a:endParaRPr lang="en-US" sz="14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0" lvl="0" indent="0" algn="just">
              <a:lnSpc>
                <a:spcPts val="2999"/>
              </a:lnSpc>
            </a:pPr>
            <a:endParaRPr lang="en-US" sz="1922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C1C0A708-D82F-DF7D-C32A-3D56F5857366}"/>
              </a:ext>
            </a:extLst>
          </p:cNvPr>
          <p:cNvSpPr txBox="1"/>
          <p:nvPr/>
        </p:nvSpPr>
        <p:spPr>
          <a:xfrm>
            <a:off x="6494822" y="1195525"/>
            <a:ext cx="4925239" cy="293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is a high-concentrated liquid Fulvic extraction designed to enhance foliar and foliar nutrient applications. 100% compatible with most liquid crop input, increasing uptake and penetration through the root and leaf.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Fulvic Substances ............ 3.5 ISO 19822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CEC.............................................. 175 - 400 </a:t>
            </a:r>
            <a:r>
              <a:rPr lang="en-US" sz="1400" b="0" i="0" u="none" strike="noStrike" dirty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Meq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/100gr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Organic Carbon ................ 0.6%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pH.</a:t>
            </a:r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................................................ 4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C:N ratio .................................. 5:1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</a:p>
          <a:p>
            <a:pPr algn="just" rtl="0" fontAlgn="base"/>
            <a:r>
              <a:rPr lang="en-US" sz="14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Density .......................... 1.0 kg/L</a:t>
            </a:r>
            <a:endParaRPr lang="en-US" sz="1400" b="0" i="0" dirty="0">
              <a:solidFill>
                <a:srgbClr val="000000"/>
              </a:solidFill>
              <a:effectLst/>
              <a:latin typeface="Montserrat" panose="00000500000000000000" pitchFamily="2" charset="0"/>
            </a:endParaRPr>
          </a:p>
          <a:p>
            <a:pPr marL="0" lvl="0" indent="0" algn="just">
              <a:lnSpc>
                <a:spcPts val="2999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F61997-5B98-B320-864B-7CE82815D54B}"/>
              </a:ext>
            </a:extLst>
          </p:cNvPr>
          <p:cNvGrpSpPr/>
          <p:nvPr/>
        </p:nvGrpSpPr>
        <p:grpSpPr>
          <a:xfrm>
            <a:off x="2736146" y="3279913"/>
            <a:ext cx="2961034" cy="3465330"/>
            <a:chOff x="0" y="0"/>
            <a:chExt cx="738556" cy="812800"/>
          </a:xfrm>
        </p:grpSpPr>
        <p:sp>
          <p:nvSpPr>
            <p:cNvPr id="3" name="Freeform 10">
              <a:extLst>
                <a:ext uri="{FF2B5EF4-FFF2-40B4-BE49-F238E27FC236}">
                  <a16:creationId xmlns:a16="http://schemas.microsoft.com/office/drawing/2014/main" id="{3C5EADFC-9E88-051F-0959-28F4E8585E0F}"/>
                </a:ext>
              </a:extLst>
            </p:cNvPr>
            <p:cNvSpPr/>
            <p:nvPr/>
          </p:nvSpPr>
          <p:spPr>
            <a:xfrm>
              <a:off x="0" y="0"/>
              <a:ext cx="738556" cy="812800"/>
            </a:xfrm>
            <a:custGeom>
              <a:avLst/>
              <a:gdLst/>
              <a:ahLst/>
              <a:cxnLst/>
              <a:rect l="l" t="t" r="r" b="b"/>
              <a:pathLst>
                <a:path w="738556" h="812800">
                  <a:moveTo>
                    <a:pt x="369278" y="0"/>
                  </a:moveTo>
                  <a:lnTo>
                    <a:pt x="738556" y="203200"/>
                  </a:lnTo>
                  <a:lnTo>
                    <a:pt x="738556" y="609600"/>
                  </a:lnTo>
                  <a:lnTo>
                    <a:pt x="369278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69278" y="0"/>
                  </a:lnTo>
                  <a:close/>
                </a:path>
              </a:pathLst>
            </a:custGeom>
            <a:blipFill>
              <a:blip r:embed="rId2"/>
              <a:stretch>
                <a:fillRect l="-32591" r="-32591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C76627B-EE87-4A93-8B8A-4ACEA8E37AF8}"/>
              </a:ext>
            </a:extLst>
          </p:cNvPr>
          <p:cNvGrpSpPr/>
          <p:nvPr/>
        </p:nvGrpSpPr>
        <p:grpSpPr>
          <a:xfrm>
            <a:off x="8674571" y="3479520"/>
            <a:ext cx="3043663" cy="3066115"/>
            <a:chOff x="0" y="0"/>
            <a:chExt cx="738556" cy="812800"/>
          </a:xfrm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F54A4A2E-C9F0-A2E9-F443-445A35F51FF3}"/>
                </a:ext>
              </a:extLst>
            </p:cNvPr>
            <p:cNvSpPr/>
            <p:nvPr/>
          </p:nvSpPr>
          <p:spPr>
            <a:xfrm>
              <a:off x="0" y="0"/>
              <a:ext cx="738556" cy="812800"/>
            </a:xfrm>
            <a:custGeom>
              <a:avLst/>
              <a:gdLst/>
              <a:ahLst/>
              <a:cxnLst/>
              <a:rect l="l" t="t" r="r" b="b"/>
              <a:pathLst>
                <a:path w="738556" h="812800">
                  <a:moveTo>
                    <a:pt x="369278" y="0"/>
                  </a:moveTo>
                  <a:lnTo>
                    <a:pt x="738556" y="203200"/>
                  </a:lnTo>
                  <a:lnTo>
                    <a:pt x="738556" y="609600"/>
                  </a:lnTo>
                  <a:lnTo>
                    <a:pt x="369278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69278" y="0"/>
                  </a:lnTo>
                  <a:close/>
                </a:path>
              </a:pathLst>
            </a:custGeom>
            <a:blipFill>
              <a:blip r:embed="rId3"/>
              <a:stretch>
                <a:fillRect l="-82515" t="-11797" r="-76649" b="-39943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75587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D291B-23C4-323B-4B78-9A70B4AA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7205"/>
          </a:xfrm>
        </p:spPr>
        <p:txBody>
          <a:bodyPr>
            <a:normAutofit/>
          </a:bodyPr>
          <a:lstStyle/>
          <a:p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Fulvic Benefits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E19CEB-5752-4D9C-CE06-9A1640AE1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4" y="304540"/>
            <a:ext cx="4686689" cy="624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D5B8B3-E7C1-62E9-6AC2-16D14FABF8AE}"/>
              </a:ext>
            </a:extLst>
          </p:cNvPr>
          <p:cNvSpPr txBox="1">
            <a:spLocks/>
          </p:cNvSpPr>
          <p:nvPr/>
        </p:nvSpPr>
        <p:spPr>
          <a:xfrm>
            <a:off x="637203" y="1312915"/>
            <a:ext cx="562791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b="1" dirty="0">
                <a:solidFill>
                  <a:schemeClr val="bg1"/>
                </a:solidFill>
                <a:latin typeface="Montserrat" panose="00000500000000000000" pitchFamily="2" charset="0"/>
              </a:rPr>
              <a:t>Benefits</a:t>
            </a:r>
          </a:p>
          <a:p>
            <a:pPr lvl="1"/>
            <a:endParaRPr lang="en-CA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Natural Chelator (Highly water soluble)</a:t>
            </a:r>
          </a:p>
          <a:p>
            <a:pPr lvl="2"/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Allows for more flow in the plant</a:t>
            </a:r>
          </a:p>
          <a:p>
            <a:pPr marL="914400" lvl="2" indent="0">
              <a:buNone/>
            </a:pPr>
            <a:endParaRPr lang="en-CA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Helps improve the efficacy of the product its working with</a:t>
            </a:r>
          </a:p>
          <a:p>
            <a:pPr lvl="2"/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Great tank add for any crop input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6700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498D8-22CE-D7EF-72A6-8A4AF108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029"/>
            <a:ext cx="6259286" cy="819241"/>
          </a:xfrm>
        </p:spPr>
        <p:txBody>
          <a:bodyPr>
            <a:normAutofit/>
          </a:bodyPr>
          <a:lstStyle/>
          <a:p>
            <a:r>
              <a:rPr lang="en-US" sz="4000" b="1" i="0" u="none" strike="noStrike" dirty="0">
                <a:solidFill>
                  <a:srgbClr val="BADC4A"/>
                </a:solidFill>
                <a:effectLst/>
                <a:latin typeface="Montserrat Bold" panose="00000800000000000000" pitchFamily="2" charset="0"/>
              </a:rPr>
              <a:t>Power Coarse</a:t>
            </a:r>
            <a:endParaRPr lang="en-CA" sz="400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49F31B9-5E40-40BC-46EE-C0052DE3D480}"/>
              </a:ext>
            </a:extLst>
          </p:cNvPr>
          <p:cNvSpPr txBox="1"/>
          <p:nvPr/>
        </p:nvSpPr>
        <p:spPr>
          <a:xfrm>
            <a:off x="838200" y="1262270"/>
            <a:ext cx="6037629" cy="6197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120"/>
              </a:lnSpc>
            </a:pP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is a semi-soluble granular humic product, compatible with most fertilizers, that provides the quick short benefits of a liquid humic and the long-lasting effect of a raw granular. Its convenience and efficiency adapts to all farm operations and soil types. </a:t>
            </a:r>
          </a:p>
          <a:p>
            <a:pPr algn="just">
              <a:lnSpc>
                <a:spcPts val="2999"/>
              </a:lnSpc>
            </a:pP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Humic Substances .......... +64% Colorimetric</a:t>
            </a:r>
          </a:p>
          <a:p>
            <a:pPr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Organic Carbon ................ 33%</a:t>
            </a:r>
          </a:p>
          <a:p>
            <a:pPr algn="just">
              <a:lnSpc>
                <a:spcPts val="2999"/>
              </a:lnSpc>
            </a:pPr>
            <a:r>
              <a:rPr lang="en-US" sz="1922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pH.</a:t>
            </a: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................................................ 10 </a:t>
            </a:r>
          </a:p>
          <a:p>
            <a:pPr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C:N ratio .................................. 42:1</a:t>
            </a:r>
          </a:p>
          <a:p>
            <a:pPr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Moisture .................................. 10-12%</a:t>
            </a:r>
          </a:p>
          <a:p>
            <a:pPr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Bulk Density .......................... 640kg/m³ or 40lb/ft³</a:t>
            </a:r>
          </a:p>
          <a:p>
            <a:pPr algn="just">
              <a:lnSpc>
                <a:spcPts val="2999"/>
              </a:lnSpc>
            </a:pPr>
            <a:endParaRPr lang="en-US" sz="1922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999"/>
              </a:lnSpc>
            </a:pPr>
            <a:endParaRPr lang="en-US" sz="1922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>
              <a:lnSpc>
                <a:spcPts val="2999"/>
              </a:lnSpc>
            </a:pPr>
            <a:r>
              <a:rPr lang="en-US" sz="19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C87E6B7-DAF5-2D4D-45C0-BA83B4E3AB56}"/>
              </a:ext>
            </a:extLst>
          </p:cNvPr>
          <p:cNvGrpSpPr/>
          <p:nvPr/>
        </p:nvGrpSpPr>
        <p:grpSpPr>
          <a:xfrm>
            <a:off x="7331846" y="1948069"/>
            <a:ext cx="4021954" cy="4444607"/>
            <a:chOff x="0" y="0"/>
            <a:chExt cx="738556" cy="812800"/>
          </a:xfrm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id="{92AF8FB9-BDBA-98F0-E93D-352EDE1A6D00}"/>
                </a:ext>
              </a:extLst>
            </p:cNvPr>
            <p:cNvSpPr/>
            <p:nvPr/>
          </p:nvSpPr>
          <p:spPr>
            <a:xfrm>
              <a:off x="0" y="0"/>
              <a:ext cx="738556" cy="812800"/>
            </a:xfrm>
            <a:custGeom>
              <a:avLst/>
              <a:gdLst/>
              <a:ahLst/>
              <a:cxnLst/>
              <a:rect l="l" t="t" r="r" b="b"/>
              <a:pathLst>
                <a:path w="738556" h="812800">
                  <a:moveTo>
                    <a:pt x="369278" y="0"/>
                  </a:moveTo>
                  <a:lnTo>
                    <a:pt x="738556" y="203200"/>
                  </a:lnTo>
                  <a:lnTo>
                    <a:pt x="738556" y="609600"/>
                  </a:lnTo>
                  <a:lnTo>
                    <a:pt x="369278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69278" y="0"/>
                  </a:lnTo>
                  <a:close/>
                </a:path>
              </a:pathLst>
            </a:custGeom>
            <a:blipFill>
              <a:blip r:embed="rId3"/>
              <a:stretch>
                <a:fillRect l="-23541" r="-41640"/>
              </a:stretch>
            </a:blipFill>
            <a:ln w="1333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1253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5567-1C98-A6C9-1901-53A36E87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854"/>
            <a:ext cx="12192000" cy="654859"/>
          </a:xfrm>
        </p:spPr>
        <p:txBody>
          <a:bodyPr>
            <a:no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Calgary Golf Course</a:t>
            </a:r>
          </a:p>
        </p:txBody>
      </p:sp>
      <p:pic>
        <p:nvPicPr>
          <p:cNvPr id="3" name="Content Placeholder 8" descr="A golf course with a white pole&#10;&#10;Description automatically generated">
            <a:extLst>
              <a:ext uri="{FF2B5EF4-FFF2-40B4-BE49-F238E27FC236}">
                <a16:creationId xmlns:a16="http://schemas.microsoft.com/office/drawing/2014/main" id="{0505435D-FD89-17B1-CF9E-1FE229CB9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6959" y="1358156"/>
            <a:ext cx="4150418" cy="431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olf course with a pole in the middle&#10;&#10;Description automatically generated">
            <a:extLst>
              <a:ext uri="{FF2B5EF4-FFF2-40B4-BE49-F238E27FC236}">
                <a16:creationId xmlns:a16="http://schemas.microsoft.com/office/drawing/2014/main" id="{AE2A4AAC-B14C-1ED9-4B87-EF3BBE0C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38" y="1358156"/>
            <a:ext cx="4282620" cy="4389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A452A2-A852-C3AD-8ADC-D83DE01A6B15}"/>
              </a:ext>
            </a:extLst>
          </p:cNvPr>
          <p:cNvSpPr txBox="1"/>
          <p:nvPr/>
        </p:nvSpPr>
        <p:spPr>
          <a:xfrm>
            <a:off x="1176959" y="814490"/>
            <a:ext cx="415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Year 1 Spring to Mid Summer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78446-51CC-C3DE-078C-E40E9BDA3F89}"/>
              </a:ext>
            </a:extLst>
          </p:cNvPr>
          <p:cNvSpPr txBox="1"/>
          <p:nvPr/>
        </p:nvSpPr>
        <p:spPr>
          <a:xfrm>
            <a:off x="6744943" y="952989"/>
            <a:ext cx="2795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Year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7DE79-C21C-9607-8B52-99F7D6F09BA4}"/>
              </a:ext>
            </a:extLst>
          </p:cNvPr>
          <p:cNvSpPr txBox="1"/>
          <p:nvPr/>
        </p:nvSpPr>
        <p:spPr>
          <a:xfrm>
            <a:off x="1076139" y="5846912"/>
            <a:ext cx="4260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Raw </a:t>
            </a: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</a:rPr>
              <a:t>Humalite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 @ 10lbs/ 1000 sq/ft</a:t>
            </a:r>
          </a:p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Man. Granular Humic @ 4lbs/ 1000 sq/ft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E4C6B1-82A3-02AE-22A1-7D875F2DB000}"/>
              </a:ext>
            </a:extLst>
          </p:cNvPr>
          <p:cNvSpPr txBox="1"/>
          <p:nvPr/>
        </p:nvSpPr>
        <p:spPr>
          <a:xfrm>
            <a:off x="6743438" y="5905011"/>
            <a:ext cx="426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Raw </a:t>
            </a: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</a:rPr>
              <a:t>Humalite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 @ 5lbs/ 1000 sq/ft</a:t>
            </a:r>
          </a:p>
          <a:p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Man. Granular Humic @ 2lbs/ 1000 sq/ft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04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61504-3CDF-2AB0-8C39-13E2EF55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A black and green logo&#10;&#10;AI-generated content may be incorrect.">
            <a:extLst>
              <a:ext uri="{FF2B5EF4-FFF2-40B4-BE49-F238E27FC236}">
                <a16:creationId xmlns:a16="http://schemas.microsoft.com/office/drawing/2014/main" id="{95F2AEE2-DB14-3806-54AC-7642DA84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1" b="70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2BE997A-A024-CD6D-6119-CA29379A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Thank You</a:t>
            </a:r>
            <a:b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4480F7-33DD-DE25-2177-F32F03B5A786}"/>
              </a:ext>
            </a:extLst>
          </p:cNvPr>
          <p:cNvSpPr txBox="1"/>
          <p:nvPr/>
        </p:nvSpPr>
        <p:spPr>
          <a:xfrm>
            <a:off x="5486080" y="4018143"/>
            <a:ext cx="5674105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Montserrat Bold" panose="00000800000000000000" pitchFamily="2" charset="0"/>
              </a:rPr>
              <a:t>Katelyn Miller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Business Development Manager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kmiller@</a:t>
            </a: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soilsynergy.ca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0"/>
              </a:rPr>
              <a:t>(780) 237-6037</a:t>
            </a:r>
          </a:p>
        </p:txBody>
      </p:sp>
    </p:spTree>
    <p:extLst>
      <p:ext uri="{BB962C8B-B14F-4D97-AF65-F5344CB8AC3E}">
        <p14:creationId xmlns:p14="http://schemas.microsoft.com/office/powerpoint/2010/main" val="316022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382B4-3723-48D3-C2DD-77A65267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1121952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Sets us Apart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D66354-9A8F-5D99-6F4B-19FE5B6FB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1920713"/>
            <a:ext cx="5084352" cy="4519416"/>
          </a:xfrm>
        </p:spPr>
        <p:txBody>
          <a:bodyPr/>
          <a:lstStyle/>
          <a:p>
            <a:pPr algn="l" rtl="0" fontAlgn="base">
              <a:lnSpc>
                <a:spcPts val="1725"/>
              </a:lnSpc>
            </a:pPr>
            <a:r>
              <a:rPr lang="en-US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Manufacturing Plant: </a:t>
            </a:r>
          </a:p>
          <a:p>
            <a:pPr lvl="1" fontAlgn="base">
              <a:lnSpc>
                <a:spcPts val="1725"/>
              </a:lnSpc>
            </a:pPr>
            <a:r>
              <a:rPr lang="en-US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Total Area: 28,400 s. f. on 7.5ac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​​</a:t>
            </a:r>
            <a:endParaRPr lang="en-US" sz="1600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 lvl="1" fontAlgn="base">
              <a:lnSpc>
                <a:spcPts val="1725"/>
              </a:lnSpc>
            </a:pPr>
            <a:endParaRPr lang="en-US" sz="1800" b="1" i="0" u="none" strike="noStrike" dirty="0">
              <a:solidFill>
                <a:srgbClr val="FFFFFF"/>
              </a:solidFill>
              <a:effectLst/>
              <a:latin typeface="Montserrat" panose="00000500000000000000" pitchFamily="2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en-US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Production: </a:t>
            </a:r>
          </a:p>
          <a:p>
            <a:pPr lvl="1" fontAlgn="base">
              <a:lnSpc>
                <a:spcPts val="1725"/>
              </a:lnSpc>
            </a:pP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12,400 s. f.​</a:t>
            </a:r>
          </a:p>
          <a:p>
            <a:pPr lvl="1" fontAlgn="base">
              <a:lnSpc>
                <a:spcPts val="1725"/>
              </a:lnSpc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en-US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Office/Lab: </a:t>
            </a:r>
          </a:p>
          <a:p>
            <a:pPr lvl="1" fontAlgn="base">
              <a:lnSpc>
                <a:spcPts val="1725"/>
              </a:lnSpc>
            </a:pP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11,000 s. f.​</a:t>
            </a:r>
          </a:p>
          <a:p>
            <a:pPr lvl="1" fontAlgn="base">
              <a:lnSpc>
                <a:spcPts val="1725"/>
              </a:lnSpc>
            </a:pP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en-US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Covered Storage </a:t>
            </a:r>
            <a:r>
              <a:rPr lang="en-US" b="1" i="0" u="none" strike="noStrike" dirty="0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Bldg</a:t>
            </a:r>
            <a:r>
              <a:rPr lang="en-US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: </a:t>
            </a:r>
          </a:p>
          <a:p>
            <a:pPr lvl="1" fontAlgn="base">
              <a:lnSpc>
                <a:spcPts val="1725"/>
              </a:lnSpc>
            </a:pP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5,000 s. f.​</a:t>
            </a:r>
          </a:p>
          <a:p>
            <a:pPr lvl="1" fontAlgn="base">
              <a:lnSpc>
                <a:spcPts val="1725"/>
              </a:lnSpc>
            </a:pP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725"/>
              </a:lnSpc>
            </a:pPr>
            <a:r>
              <a:rPr lang="en-US" sz="1800" b="0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**Immediate access to main highways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A79032-EEE5-DB83-E1D1-B51ABE9DB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3" y="1920713"/>
            <a:ext cx="5084353" cy="469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43A7A-5FAB-5005-F87E-1AB1FAFA3D48}"/>
              </a:ext>
            </a:extLst>
          </p:cNvPr>
          <p:cNvSpPr txBox="1"/>
          <p:nvPr/>
        </p:nvSpPr>
        <p:spPr>
          <a:xfrm>
            <a:off x="580103" y="1335938"/>
            <a:ext cx="32690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3200" b="1" i="0" u="none" strike="noStrike" dirty="0">
                <a:solidFill>
                  <a:srgbClr val="92D050"/>
                </a:solidFill>
                <a:effectLst/>
                <a:latin typeface="Montserrat Bold" panose="00000800000000000000" pitchFamily="2" charset="0"/>
              </a:rPr>
              <a:t>Infrastructure</a:t>
            </a:r>
            <a:endParaRPr lang="en-CA" sz="3200" dirty="0">
              <a:latin typeface="Montserrat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754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C08AC-B34A-2962-F278-A6DE59E4B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05DA3-94A3-BC26-FB10-472D3BA7B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3687"/>
            <a:ext cx="12191999" cy="1121952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Sets Us Apart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C142F-8C24-6842-2483-970B723D0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9" y="1797445"/>
            <a:ext cx="5494815" cy="4519416"/>
          </a:xfrm>
        </p:spPr>
        <p:txBody>
          <a:bodyPr>
            <a:normAutofit/>
          </a:bodyPr>
          <a:lstStyle/>
          <a:p>
            <a:pPr algn="just" rtl="0" fontAlgn="base">
              <a:lnSpc>
                <a:spcPts val="1725"/>
              </a:lnSpc>
            </a:pPr>
            <a:r>
              <a:rPr lang="en-US" sz="2800" b="1" i="0" u="none" strike="noStrike" dirty="0">
                <a:solidFill>
                  <a:srgbClr val="FFFFFF"/>
                </a:solidFill>
                <a:effectLst/>
                <a:latin typeface="Montserrat Bold" panose="00000800000000000000" pitchFamily="2" charset="0"/>
              </a:rPr>
              <a:t>Production Capacity: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Montserrat Bold" panose="00000800000000000000" pitchFamily="2" charset="0"/>
              </a:rPr>
              <a:t>​</a:t>
            </a:r>
          </a:p>
          <a:p>
            <a:pPr algn="just" rtl="0" fontAlgn="base">
              <a:lnSpc>
                <a:spcPts val="1725"/>
              </a:lnSpc>
            </a:pPr>
            <a:endParaRPr lang="en-US" sz="2800" b="1" i="0" dirty="0">
              <a:solidFill>
                <a:srgbClr val="000000"/>
              </a:solidFill>
              <a:effectLst/>
              <a:latin typeface="Montserrat Bold" panose="00000800000000000000" pitchFamily="2" charset="0"/>
            </a:endParaRPr>
          </a:p>
          <a:p>
            <a:pPr marL="285750" indent="-285750" algn="just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Liquid Plant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: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30,000L/ day</a:t>
            </a:r>
          </a:p>
          <a:p>
            <a:pPr marL="285750" indent="-285750" algn="just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indent="-285750" algn="just" fontAlgn="base">
              <a:lnSpc>
                <a:spcPts val="1725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Montserrat" panose="00000500000000000000" pitchFamily="2" charset="0"/>
              </a:rPr>
              <a:t>Dry Soluble Plant: 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4,000k g/ day</a:t>
            </a:r>
          </a:p>
          <a:p>
            <a:pPr marL="742950" lvl="1" indent="-285750" fontAlgn="base">
              <a:lnSpc>
                <a:spcPts val="1725"/>
              </a:lnSpc>
              <a:buFontTx/>
              <a:buChar char="-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1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st</a:t>
            </a: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Canadian Manufacturer</a:t>
            </a:r>
          </a:p>
          <a:p>
            <a:pPr marL="742950" lvl="1" indent="-285750" fontAlgn="base">
              <a:lnSpc>
                <a:spcPts val="1725"/>
              </a:lnSpc>
              <a:buFontTx/>
              <a:buChar char="-"/>
            </a:pP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3</a:t>
            </a:r>
            <a:r>
              <a:rPr lang="en-US" baseline="30000" dirty="0">
                <a:solidFill>
                  <a:schemeClr val="bg1"/>
                </a:solidFill>
                <a:latin typeface="Montserrat" panose="00000500000000000000" pitchFamily="2" charset="0"/>
              </a:rPr>
              <a:t>rd</a:t>
            </a:r>
            <a:r>
              <a:rPr lang="en-US" dirty="0">
                <a:solidFill>
                  <a:schemeClr val="bg1"/>
                </a:solidFill>
                <a:latin typeface="Montserrat" panose="00000500000000000000" pitchFamily="2" charset="0"/>
              </a:rPr>
              <a:t> North American Producer</a:t>
            </a:r>
          </a:p>
          <a:p>
            <a:pPr marL="742950" lvl="1" indent="-285750" fontAlgn="base">
              <a:lnSpc>
                <a:spcPts val="1725"/>
              </a:lnSpc>
              <a:buFontTx/>
              <a:buChar char="-"/>
            </a:pP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10</a:t>
            </a:r>
            <a:r>
              <a:rPr lang="en-US" b="0" i="0" baseline="3000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th</a:t>
            </a:r>
            <a:r>
              <a:rPr lang="en-US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Globally (excluding the Chinese)</a:t>
            </a:r>
          </a:p>
          <a:p>
            <a:pPr lvl="1" algn="just" fontAlgn="base">
              <a:lnSpc>
                <a:spcPts val="1725"/>
              </a:lnSpc>
            </a:pPr>
            <a:endParaRPr lang="en-US" sz="1600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285750" lvl="1" indent="-285750" algn="just" fontAlgn="base">
              <a:lnSpc>
                <a:spcPts val="1725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0"/>
              </a:rPr>
              <a:t>Granular Plant: 40 Tn/ day</a:t>
            </a:r>
          </a:p>
          <a:p>
            <a:pPr marL="742950" lvl="1" indent="-285750" fontAlgn="base">
              <a:lnSpc>
                <a:spcPts val="1725"/>
              </a:lnSpc>
              <a:buFontTx/>
              <a:buChar char="-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Largest Canadian manufacturing capacity</a:t>
            </a:r>
            <a:endParaRPr lang="en-US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73F81-3EDC-F6EC-3DFB-47A5952EC7CE}"/>
              </a:ext>
            </a:extLst>
          </p:cNvPr>
          <p:cNvSpPr txBox="1"/>
          <p:nvPr/>
        </p:nvSpPr>
        <p:spPr>
          <a:xfrm>
            <a:off x="597836" y="1241446"/>
            <a:ext cx="275496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3200" b="1" i="0" u="none" strike="noStrike" dirty="0">
                <a:solidFill>
                  <a:srgbClr val="92D050"/>
                </a:solidFill>
                <a:effectLst/>
                <a:latin typeface="Montserrat Bold" panose="00000800000000000000" pitchFamily="2" charset="0"/>
              </a:rPr>
              <a:t>Technology      </a:t>
            </a:r>
            <a:endParaRPr lang="en-CA" sz="3200" dirty="0">
              <a:latin typeface="Montserrat Bold" panose="00000800000000000000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1743204-C7BE-27FA-2BBA-25B8F40E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36" y="1826222"/>
            <a:ext cx="2464452" cy="19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271F98A-754C-58E9-1420-434A6999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1872028"/>
            <a:ext cx="2430296" cy="21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BABF2FD1-9661-179B-1829-BAE544BA5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5" y="3801152"/>
            <a:ext cx="2461103" cy="18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71FD301-A8AF-B51B-2628-F3F20788B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3801152"/>
            <a:ext cx="2430297" cy="181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4531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F9CDD-0C8C-AF5A-72E8-B41398A3F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9E01-4305-1127-77A0-A5064609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5477"/>
            <a:ext cx="12192000" cy="1121952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Sets Us Apart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8EB0F-61EF-1592-5E1C-CE3FA2AF9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8549" y="1860418"/>
            <a:ext cx="5549098" cy="4219909"/>
          </a:xfrm>
        </p:spPr>
        <p:txBody>
          <a:bodyPr>
            <a:normAutofit fontScale="70000" lnSpcReduction="20000"/>
          </a:bodyPr>
          <a:lstStyle/>
          <a:p>
            <a:pPr algn="l" rtl="0" fontAlgn="base">
              <a:lnSpc>
                <a:spcPts val="1725"/>
              </a:lnSpc>
            </a:pPr>
            <a:r>
              <a:rPr lang="en-US" sz="40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Team of Experts:  </a:t>
            </a:r>
          </a:p>
          <a:p>
            <a:pPr algn="l" rtl="0" fontAlgn="base">
              <a:lnSpc>
                <a:spcPts val="2100"/>
              </a:lnSpc>
            </a:pPr>
            <a:endParaRPr lang="en-US" b="0" i="0" dirty="0">
              <a:solidFill>
                <a:schemeClr val="bg1"/>
              </a:solidFill>
              <a:effectLst/>
              <a:latin typeface="Montserrat" panose="00000500000000000000" pitchFamily="2" charset="0"/>
            </a:endParaRPr>
          </a:p>
          <a:p>
            <a:pPr algn="l" rtl="0" fontAlgn="base">
              <a:lnSpc>
                <a:spcPct val="150000"/>
              </a:lnSpc>
            </a:pPr>
            <a:r>
              <a:rPr lang="en-US" sz="3400" b="0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Our team is equipped with exceptional skills and expertise, supported by strong partnerships, and possess a deep understanding and passion for innovation. We focus on consistently delivering  high-quality results.​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138B7A-05BA-5CD2-DF41-11C24513B047}"/>
              </a:ext>
            </a:extLst>
          </p:cNvPr>
          <p:cNvSpPr txBox="1"/>
          <p:nvPr/>
        </p:nvSpPr>
        <p:spPr>
          <a:xfrm>
            <a:off x="294353" y="1275643"/>
            <a:ext cx="5070127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3200" b="1" i="0" u="none" strike="noStrike" dirty="0">
                <a:solidFill>
                  <a:srgbClr val="92D050"/>
                </a:solidFill>
                <a:effectLst/>
                <a:latin typeface="Calibri" panose="020F0502020204030204" pitchFamily="34" charset="0"/>
              </a:rPr>
              <a:t>Knowledge and Partnerships</a:t>
            </a:r>
            <a:endParaRPr lang="en-CA" sz="3200" dirty="0"/>
          </a:p>
        </p:txBody>
      </p:sp>
      <p:pic>
        <p:nvPicPr>
          <p:cNvPr id="5122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FE117043-C54F-9654-46BA-60CBEA08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3" y="1860418"/>
            <a:ext cx="5801033" cy="38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950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nd planting seedling">
            <a:extLst>
              <a:ext uri="{FF2B5EF4-FFF2-40B4-BE49-F238E27FC236}">
                <a16:creationId xmlns:a16="http://schemas.microsoft.com/office/drawing/2014/main" id="{DBA2B419-810C-2BCB-030E-40E829CE0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7" t="1275" r="45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4869C9-F37F-CCDB-C941-F3036B550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73" y="2046809"/>
            <a:ext cx="4969182" cy="1928806"/>
          </a:xfrm>
          <a:noFill/>
        </p:spPr>
        <p:txBody>
          <a:bodyPr>
            <a:scene3d>
              <a:camera prst="orthographicFront"/>
              <a:lightRig rig="threePt" dir="t"/>
            </a:scene3d>
            <a:sp3d>
              <a:bevelT w="57150"/>
            </a:sp3d>
          </a:bodyPr>
          <a:lstStyle/>
          <a:p>
            <a:pPr algn="ctr"/>
            <a:r>
              <a:rPr lang="en-CA" dirty="0">
                <a:solidFill>
                  <a:schemeClr val="bg1"/>
                </a:solidFill>
              </a:rPr>
              <a:t>What is Humic Acid?</a:t>
            </a:r>
          </a:p>
        </p:txBody>
      </p:sp>
    </p:spTree>
    <p:extLst>
      <p:ext uri="{BB962C8B-B14F-4D97-AF65-F5344CB8AC3E}">
        <p14:creationId xmlns:p14="http://schemas.microsoft.com/office/powerpoint/2010/main" val="256541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14EC-01B1-DE8B-D9A3-70EA51AE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76"/>
            <a:ext cx="12191999" cy="1325563"/>
          </a:xfrm>
        </p:spPr>
        <p:txBody>
          <a:bodyPr>
            <a:norm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Organic Matter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9BEFD-405F-0FCF-5A54-D60F82E6B04F}"/>
              </a:ext>
            </a:extLst>
          </p:cNvPr>
          <p:cNvSpPr txBox="1"/>
          <p:nvPr/>
        </p:nvSpPr>
        <p:spPr>
          <a:xfrm>
            <a:off x="560439" y="1474840"/>
            <a:ext cx="111989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Montserrat" panose="00000500000000000000" pitchFamily="2" charset="0"/>
              </a:rPr>
              <a:t>Organic Matter is defined as anything that contains carbon compounds formed by living organisms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C14B06-6F17-3643-EAD2-66ACF80BE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45" y="2477931"/>
            <a:ext cx="5196840" cy="39055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61D501-4C68-4CD9-BA07-6BC0F89045FD}"/>
              </a:ext>
            </a:extLst>
          </p:cNvPr>
          <p:cNvSpPr txBox="1"/>
          <p:nvPr/>
        </p:nvSpPr>
        <p:spPr>
          <a:xfrm>
            <a:off x="6378677" y="4552164"/>
            <a:ext cx="5012134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05256">
              <a:spcAft>
                <a:spcPts val="600"/>
              </a:spcAft>
            </a:pPr>
            <a:r>
              <a:rPr lang="en-CA" sz="1800" kern="1200" dirty="0">
                <a:solidFill>
                  <a:schemeClr val="bg1"/>
                </a:solidFill>
                <a:latin typeface="Montserrat Bold" panose="00000800000000000000" pitchFamily="2" charset="0"/>
              </a:rPr>
              <a:t>Humus</a:t>
            </a:r>
          </a:p>
          <a:p>
            <a:pPr defTabSz="905256">
              <a:spcAft>
                <a:spcPts val="600"/>
              </a:spcAft>
            </a:pPr>
            <a:r>
              <a:rPr lang="en-CA" sz="1800" kern="1200" dirty="0">
                <a:solidFill>
                  <a:schemeClr val="bg1"/>
                </a:solidFill>
                <a:latin typeface="Montserrat" panose="00000500000000000000" pitchFamily="2" charset="0"/>
              </a:rPr>
              <a:t>“Complex variable carbon containing compounds not recognized under a light microscope as possessing cellular organization in the form of plant and animal bodies”</a:t>
            </a:r>
            <a:endParaRPr lang="en-CA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336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C9B9-6A6E-2D91-9FEA-2D2E721A4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01" y="177372"/>
            <a:ext cx="11745798" cy="1325563"/>
          </a:xfrm>
        </p:spPr>
        <p:txBody>
          <a:bodyPr>
            <a:noAutofit/>
          </a:bodyPr>
          <a:lstStyle/>
          <a:p>
            <a:pPr algn="ctr"/>
            <a:r>
              <a:rPr lang="en-CA" sz="4800" dirty="0">
                <a:solidFill>
                  <a:schemeClr val="bg1"/>
                </a:solidFill>
                <a:latin typeface="Montserrat Bold" panose="00000800000000000000" pitchFamily="2" charset="0"/>
              </a:rPr>
              <a:t>What are Humic Substances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F44FEA-EBF4-8BD4-B14F-E399D379E8AA}"/>
              </a:ext>
            </a:extLst>
          </p:cNvPr>
          <p:cNvGrpSpPr/>
          <p:nvPr/>
        </p:nvGrpSpPr>
        <p:grpSpPr>
          <a:xfrm>
            <a:off x="484240" y="1145634"/>
            <a:ext cx="10692580" cy="2818357"/>
            <a:chOff x="-176980" y="-220535"/>
            <a:chExt cx="10692580" cy="24665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E8BE990-D643-D932-4412-11B4F41CA2A8}"/>
                </a:ext>
              </a:extLst>
            </p:cNvPr>
            <p:cNvSpPr/>
            <p:nvPr/>
          </p:nvSpPr>
          <p:spPr>
            <a:xfrm>
              <a:off x="0" y="27208"/>
              <a:ext cx="10515600" cy="2218837"/>
            </a:xfrm>
            <a:prstGeom prst="rect">
              <a:avLst/>
            </a:prstGeom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AB056F-EA66-38CC-BD73-3158903D4F03}"/>
                </a:ext>
              </a:extLst>
            </p:cNvPr>
            <p:cNvSpPr txBox="1"/>
            <p:nvPr/>
          </p:nvSpPr>
          <p:spPr>
            <a:xfrm>
              <a:off x="-176980" y="-220535"/>
              <a:ext cx="10515600" cy="11981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4480" tIns="284480" rIns="284480" bIns="28448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600" b="1" kern="1200" dirty="0">
                  <a:latin typeface="Montserrat Bold" panose="00000800000000000000" pitchFamily="2" charset="0"/>
                </a:rPr>
                <a:t>From a Practical Standpoint:</a:t>
              </a:r>
              <a:endParaRPr lang="en-CA" sz="3600" kern="1200" dirty="0">
                <a:latin typeface="Montserrat Bold" panose="00000800000000000000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FF7CA91-04F2-776A-CF7C-64E4A4E5746F}"/>
              </a:ext>
            </a:extLst>
          </p:cNvPr>
          <p:cNvSpPr txBox="1"/>
          <p:nvPr/>
        </p:nvSpPr>
        <p:spPr>
          <a:xfrm>
            <a:off x="762001" y="2471197"/>
            <a:ext cx="3360174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Humic Substances are colloids comprised of </a:t>
            </a:r>
            <a:r>
              <a:rPr lang="en-CA" dirty="0" err="1">
                <a:solidFill>
                  <a:schemeClr val="bg1"/>
                </a:solidFill>
                <a:latin typeface="Montserrat" panose="00000500000000000000" pitchFamily="2" charset="0"/>
              </a:rPr>
              <a:t>humifed</a:t>
            </a:r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 carbon derived from plant or animal remains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62E39F-8341-0304-5FE5-94E777D8BFFE}"/>
              </a:ext>
            </a:extLst>
          </p:cNvPr>
          <p:cNvSpPr txBox="1"/>
          <p:nvPr/>
        </p:nvSpPr>
        <p:spPr>
          <a:xfrm>
            <a:off x="4183627" y="2446774"/>
            <a:ext cx="351749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They constitute a critical fraction of Soil Organic Matter (OM)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867B41-16A5-D401-B984-65EF99B8AB24}"/>
              </a:ext>
            </a:extLst>
          </p:cNvPr>
          <p:cNvSpPr txBox="1"/>
          <p:nvPr/>
        </p:nvSpPr>
        <p:spPr>
          <a:xfrm>
            <a:off x="7762569" y="2354442"/>
            <a:ext cx="3338052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CA" dirty="0">
                <a:solidFill>
                  <a:schemeClr val="bg1"/>
                </a:solidFill>
                <a:latin typeface="Montserrat" panose="00000500000000000000" pitchFamily="2" charset="0"/>
              </a:rPr>
              <a:t>They provide soils with structure, porosity, water holding capacity, cation &amp; anion exchange, and chelation abilities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BEACDD-627C-880F-5D8C-BD67EE87CBBF}"/>
              </a:ext>
            </a:extLst>
          </p:cNvPr>
          <p:cNvGrpSpPr/>
          <p:nvPr/>
        </p:nvGrpSpPr>
        <p:grpSpPr>
          <a:xfrm>
            <a:off x="1355959" y="4106253"/>
            <a:ext cx="9480082" cy="1276494"/>
            <a:chOff x="0" y="145188"/>
            <a:chExt cx="9480082" cy="127649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F74298A-BFAF-7E9B-08C3-975FB577CC92}"/>
                </a:ext>
              </a:extLst>
            </p:cNvPr>
            <p:cNvSpPr/>
            <p:nvPr/>
          </p:nvSpPr>
          <p:spPr>
            <a:xfrm>
              <a:off x="0" y="145188"/>
              <a:ext cx="9441983" cy="12329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AE2656B7-D3B7-204F-7D61-8B74170C47A5}"/>
                </a:ext>
              </a:extLst>
            </p:cNvPr>
            <p:cNvSpPr txBox="1"/>
            <p:nvPr/>
          </p:nvSpPr>
          <p:spPr>
            <a:xfrm>
              <a:off x="110323" y="260948"/>
              <a:ext cx="9369759" cy="1160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0" tIns="152400" rIns="152400" bIns="1524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800" kern="1200" dirty="0">
                  <a:latin typeface="Montserrat Bold" panose="00000800000000000000" pitchFamily="2" charset="0"/>
                </a:rPr>
                <a:t>They can be sub-categorized into 3 groups: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3A1C6F-39E2-1003-9BC2-C64A9B5D10D7}"/>
              </a:ext>
            </a:extLst>
          </p:cNvPr>
          <p:cNvGrpSpPr/>
          <p:nvPr/>
        </p:nvGrpSpPr>
        <p:grpSpPr>
          <a:xfrm>
            <a:off x="1355959" y="5447670"/>
            <a:ext cx="2978279" cy="1232958"/>
            <a:chOff x="10712" y="1475164"/>
            <a:chExt cx="2978279" cy="12329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34C2282-14DD-84F3-A087-BA299C1E1C4A}"/>
                </a:ext>
              </a:extLst>
            </p:cNvPr>
            <p:cNvSpPr/>
            <p:nvPr/>
          </p:nvSpPr>
          <p:spPr>
            <a:xfrm>
              <a:off x="10712" y="1475164"/>
              <a:ext cx="2978279" cy="12329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11E619C8-1BCE-3CCC-8030-03C22AE6D867}"/>
                </a:ext>
              </a:extLst>
            </p:cNvPr>
            <p:cNvSpPr txBox="1"/>
            <p:nvPr/>
          </p:nvSpPr>
          <p:spPr>
            <a:xfrm>
              <a:off x="46824" y="1511276"/>
              <a:ext cx="2906055" cy="1160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5300" kern="1200" dirty="0">
                  <a:solidFill>
                    <a:srgbClr val="CC6600"/>
                  </a:solidFill>
                  <a:latin typeface="Montserrat Bold" panose="00000800000000000000" pitchFamily="2" charset="0"/>
                </a:rPr>
                <a:t>Fulvic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755B98-BECD-B157-E1B4-9D108B4D132C}"/>
              </a:ext>
            </a:extLst>
          </p:cNvPr>
          <p:cNvGrpSpPr/>
          <p:nvPr/>
        </p:nvGrpSpPr>
        <p:grpSpPr>
          <a:xfrm>
            <a:off x="4662021" y="5454971"/>
            <a:ext cx="2978279" cy="1232958"/>
            <a:chOff x="3239167" y="1475164"/>
            <a:chExt cx="2978279" cy="123295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925378D-19E1-1A5C-D355-56AE033D4B3C}"/>
                </a:ext>
              </a:extLst>
            </p:cNvPr>
            <p:cNvSpPr/>
            <p:nvPr/>
          </p:nvSpPr>
          <p:spPr>
            <a:xfrm>
              <a:off x="3239167" y="1475164"/>
              <a:ext cx="2978279" cy="12329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5" name="Rectangle: Rounded Corners 4">
              <a:extLst>
                <a:ext uri="{FF2B5EF4-FFF2-40B4-BE49-F238E27FC236}">
                  <a16:creationId xmlns:a16="http://schemas.microsoft.com/office/drawing/2014/main" id="{79991879-2C7F-0DC0-C30D-843CA2188A2C}"/>
                </a:ext>
              </a:extLst>
            </p:cNvPr>
            <p:cNvSpPr txBox="1"/>
            <p:nvPr/>
          </p:nvSpPr>
          <p:spPr>
            <a:xfrm>
              <a:off x="3275279" y="1511276"/>
              <a:ext cx="2906055" cy="1160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5300" kern="1200" dirty="0" err="1">
                  <a:solidFill>
                    <a:srgbClr val="5F3F1F"/>
                  </a:solidFill>
                  <a:latin typeface="Montserrat Bold" panose="00000800000000000000" pitchFamily="2" charset="0"/>
                </a:rPr>
                <a:t>Humic</a:t>
              </a:r>
              <a:endParaRPr lang="en-CA" sz="5300" kern="1200" dirty="0">
                <a:solidFill>
                  <a:srgbClr val="5F3F1F"/>
                </a:solidFill>
                <a:latin typeface="Montserrat Bold" panose="000008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78AB8-2591-8A43-1DC4-60B85F9B9B06}"/>
              </a:ext>
            </a:extLst>
          </p:cNvPr>
          <p:cNvGrpSpPr/>
          <p:nvPr/>
        </p:nvGrpSpPr>
        <p:grpSpPr>
          <a:xfrm>
            <a:off x="7754414" y="5447670"/>
            <a:ext cx="2978279" cy="1232958"/>
            <a:chOff x="6467622" y="1475164"/>
            <a:chExt cx="2978279" cy="123295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3BDB96B-22D3-AB78-0B3A-BA20D2F1D335}"/>
                </a:ext>
              </a:extLst>
            </p:cNvPr>
            <p:cNvSpPr/>
            <p:nvPr/>
          </p:nvSpPr>
          <p:spPr>
            <a:xfrm>
              <a:off x="6467622" y="1475164"/>
              <a:ext cx="2978279" cy="123295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CA"/>
            </a:p>
          </p:txBody>
        </p: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76EDFB23-95E6-2F15-E056-570207C1D01F}"/>
                </a:ext>
              </a:extLst>
            </p:cNvPr>
            <p:cNvSpPr txBox="1"/>
            <p:nvPr/>
          </p:nvSpPr>
          <p:spPr>
            <a:xfrm>
              <a:off x="6503734" y="1511276"/>
              <a:ext cx="2906055" cy="11607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ctr" anchorCtr="0">
              <a:noAutofit/>
            </a:bodyPr>
            <a:lstStyle/>
            <a:p>
              <a:pPr marL="0" lvl="0" indent="0" algn="ctr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5300" kern="1200" dirty="0" err="1">
                  <a:latin typeface="Montserrat Bold" panose="00000800000000000000" pitchFamily="2" charset="0"/>
                </a:rPr>
                <a:t>Humin</a:t>
              </a:r>
              <a:endParaRPr lang="en-CA" sz="5300" kern="1200" dirty="0">
                <a:latin typeface="Montserrat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629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F0F00046D4A459D72ACE897BA75C5" ma:contentTypeVersion="14" ma:contentTypeDescription="Create a new document." ma:contentTypeScope="" ma:versionID="584fefffd04f698a51bb9cce6262185f">
  <xsd:schema xmlns:xsd="http://www.w3.org/2001/XMLSchema" xmlns:xs="http://www.w3.org/2001/XMLSchema" xmlns:p="http://schemas.microsoft.com/office/2006/metadata/properties" xmlns:ns2="d5085c37-4c10-4934-b040-d5b1d0e28e58" xmlns:ns3="d852b903-0884-4a6a-93eb-d62228bfd21f" targetNamespace="http://schemas.microsoft.com/office/2006/metadata/properties" ma:root="true" ma:fieldsID="a768e78db5d604d0844865bbb50abe46" ns2:_="" ns3:_="">
    <xsd:import namespace="d5085c37-4c10-4934-b040-d5b1d0e28e58"/>
    <xsd:import namespace="d852b903-0884-4a6a-93eb-d62228bfd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85c37-4c10-4934-b040-d5b1d0e28e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cf3b4c1-5024-469e-bc77-f622ca3c79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2b903-0884-4a6a-93eb-d62228bfd2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7fa7dd8-a108-435b-ba59-b580304c4f08}" ma:internalName="TaxCatchAll" ma:showField="CatchAllData" ma:web="d852b903-0884-4a6a-93eb-d62228bfd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085c37-4c10-4934-b040-d5b1d0e28e58">
      <Terms xmlns="http://schemas.microsoft.com/office/infopath/2007/PartnerControls"/>
    </lcf76f155ced4ddcb4097134ff3c332f>
    <TaxCatchAll xmlns="d852b903-0884-4a6a-93eb-d62228bfd21f" xsi:nil="true"/>
  </documentManagement>
</p:properties>
</file>

<file path=customXml/itemProps1.xml><?xml version="1.0" encoding="utf-8"?>
<ds:datastoreItem xmlns:ds="http://schemas.openxmlformats.org/officeDocument/2006/customXml" ds:itemID="{FA7BDA2A-2B2F-4D6C-BCE6-0EF3F208862F}"/>
</file>

<file path=customXml/itemProps2.xml><?xml version="1.0" encoding="utf-8"?>
<ds:datastoreItem xmlns:ds="http://schemas.openxmlformats.org/officeDocument/2006/customXml" ds:itemID="{5C6062B3-709D-471F-A179-5F7837A040AD}"/>
</file>

<file path=customXml/itemProps3.xml><?xml version="1.0" encoding="utf-8"?>
<ds:datastoreItem xmlns:ds="http://schemas.openxmlformats.org/officeDocument/2006/customXml" ds:itemID="{38861ABD-EAE9-4DFF-9359-CAEBAE875CA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60274</TotalTime>
  <Words>1945</Words>
  <Application>Microsoft Office PowerPoint</Application>
  <PresentationFormat>Widescreen</PresentationFormat>
  <Paragraphs>299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Montserrat</vt:lpstr>
      <vt:lpstr>Montserrat Bold</vt:lpstr>
      <vt:lpstr>Montserrat Bold Italics</vt:lpstr>
      <vt:lpstr>Now</vt:lpstr>
      <vt:lpstr>Now Bold</vt:lpstr>
      <vt:lpstr>Poppins</vt:lpstr>
      <vt:lpstr>Segoe UI</vt:lpstr>
      <vt:lpstr>Office Theme</vt:lpstr>
      <vt:lpstr>PowerPoint Presentation</vt:lpstr>
      <vt:lpstr>About Us</vt:lpstr>
      <vt:lpstr>Values</vt:lpstr>
      <vt:lpstr>What Sets us Apart</vt:lpstr>
      <vt:lpstr>What Sets Us Apart</vt:lpstr>
      <vt:lpstr>What Sets Us Apart</vt:lpstr>
      <vt:lpstr>What is Humic Acid?</vt:lpstr>
      <vt:lpstr>Organic Matter</vt:lpstr>
      <vt:lpstr>What are Humic Substances</vt:lpstr>
      <vt:lpstr>Humic Substances</vt:lpstr>
      <vt:lpstr>Types of Humic Deposits</vt:lpstr>
      <vt:lpstr>Humic Sources</vt:lpstr>
      <vt:lpstr>Leonardite vs. Humalite</vt:lpstr>
      <vt:lpstr>Humic Acid Test Methods</vt:lpstr>
      <vt:lpstr>Benefits of Humic</vt:lpstr>
      <vt:lpstr>What Can Humics Do?</vt:lpstr>
      <vt:lpstr>PowerPoint Presentation</vt:lpstr>
      <vt:lpstr>Soil Microbes Balanced Diet: a Ratio</vt:lpstr>
      <vt:lpstr>How do Humic Acids Contribute to Increasing Organic Matter?</vt:lpstr>
      <vt:lpstr>Humics in the Soil</vt:lpstr>
      <vt:lpstr>Water Holding Capacity</vt:lpstr>
      <vt:lpstr>Definition: Cation Exchange Capacity</vt:lpstr>
      <vt:lpstr>Nutrient Availability in Relation to Soil pH</vt:lpstr>
      <vt:lpstr>How does Humic Substances Affect pH?</vt:lpstr>
      <vt:lpstr>Salinity….</vt:lpstr>
      <vt:lpstr>Salt Index on Fertilizer Material</vt:lpstr>
      <vt:lpstr>Feel like you need to put more fertilizer on to get the same crop?</vt:lpstr>
      <vt:lpstr>Germination &amp; Emergence</vt:lpstr>
      <vt:lpstr>PowerPoint Presentation</vt:lpstr>
      <vt:lpstr>Full Fertility vs. Humic Treated with less Fert.</vt:lpstr>
      <vt:lpstr>What is the right product?</vt:lpstr>
      <vt:lpstr>PowerPoint Presentation</vt:lpstr>
      <vt:lpstr>PowerPoint Presentation</vt:lpstr>
      <vt:lpstr>L-24                 No Liquid Humic</vt:lpstr>
      <vt:lpstr>PowerPoint Presentation</vt:lpstr>
      <vt:lpstr>Fulvic Benefits</vt:lpstr>
      <vt:lpstr>Power Coarse</vt:lpstr>
      <vt:lpstr>Calgary Golf Course</vt:lpstr>
      <vt:lpstr>Thank You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Katelyn Miller</dc:creator>
  <cp:lastModifiedBy>Brenda Kasianiuk</cp:lastModifiedBy>
  <cp:revision>12</cp:revision>
  <dcterms:created xsi:type="dcterms:W3CDTF">2025-02-25T18:37:39Z</dcterms:created>
  <dcterms:modified xsi:type="dcterms:W3CDTF">2026-03-11T18:04:47Z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0x010100A79F0F00046D4A459D72ACE897BA75C5</vt:lpwstr>
  </property>
</Properties>
</file>